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08"/>
  </p:notesMasterIdLst>
  <p:handoutMasterIdLst>
    <p:handoutMasterId r:id="rId109"/>
  </p:handoutMasterIdLst>
  <p:sldIdLst>
    <p:sldId id="257" r:id="rId3"/>
    <p:sldId id="258" r:id="rId4"/>
    <p:sldId id="262" r:id="rId5"/>
    <p:sldId id="263" r:id="rId6"/>
    <p:sldId id="346" r:id="rId7"/>
    <p:sldId id="348" r:id="rId8"/>
    <p:sldId id="350" r:id="rId9"/>
    <p:sldId id="351" r:id="rId10"/>
    <p:sldId id="352" r:id="rId11"/>
    <p:sldId id="353" r:id="rId12"/>
    <p:sldId id="264" r:id="rId13"/>
    <p:sldId id="355" r:id="rId14"/>
    <p:sldId id="380" r:id="rId15"/>
    <p:sldId id="265" r:id="rId16"/>
    <p:sldId id="381" r:id="rId17"/>
    <p:sldId id="266" r:id="rId18"/>
    <p:sldId id="382" r:id="rId19"/>
    <p:sldId id="267" r:id="rId20"/>
    <p:sldId id="383" r:id="rId21"/>
    <p:sldId id="268" r:id="rId22"/>
    <p:sldId id="269" r:id="rId23"/>
    <p:sldId id="270" r:id="rId24"/>
    <p:sldId id="384" r:id="rId25"/>
    <p:sldId id="271" r:id="rId26"/>
    <p:sldId id="385" r:id="rId27"/>
    <p:sldId id="272" r:id="rId28"/>
    <p:sldId id="386" r:id="rId29"/>
    <p:sldId id="273" r:id="rId30"/>
    <p:sldId id="274" r:id="rId31"/>
    <p:sldId id="387" r:id="rId32"/>
    <p:sldId id="388" r:id="rId33"/>
    <p:sldId id="275" r:id="rId34"/>
    <p:sldId id="389" r:id="rId35"/>
    <p:sldId id="276" r:id="rId36"/>
    <p:sldId id="390" r:id="rId37"/>
    <p:sldId id="277" r:id="rId38"/>
    <p:sldId id="391" r:id="rId39"/>
    <p:sldId id="278" r:id="rId40"/>
    <p:sldId id="392" r:id="rId41"/>
    <p:sldId id="279" r:id="rId42"/>
    <p:sldId id="393" r:id="rId43"/>
    <p:sldId id="280" r:id="rId44"/>
    <p:sldId id="394" r:id="rId45"/>
    <p:sldId id="281" r:id="rId46"/>
    <p:sldId id="282" r:id="rId47"/>
    <p:sldId id="283" r:id="rId48"/>
    <p:sldId id="284" r:id="rId49"/>
    <p:sldId id="285" r:id="rId50"/>
    <p:sldId id="286" r:id="rId51"/>
    <p:sldId id="397" r:id="rId52"/>
    <p:sldId id="287" r:id="rId53"/>
    <p:sldId id="356" r:id="rId54"/>
    <p:sldId id="357" r:id="rId55"/>
    <p:sldId id="358" r:id="rId56"/>
    <p:sldId id="288" r:id="rId57"/>
    <p:sldId id="289" r:id="rId58"/>
    <p:sldId id="360" r:id="rId59"/>
    <p:sldId id="290" r:id="rId60"/>
    <p:sldId id="291" r:id="rId61"/>
    <p:sldId id="292" r:id="rId62"/>
    <p:sldId id="293" r:id="rId63"/>
    <p:sldId id="378" r:id="rId64"/>
    <p:sldId id="377" r:id="rId65"/>
    <p:sldId id="379" r:id="rId66"/>
    <p:sldId id="401" r:id="rId67"/>
    <p:sldId id="399" r:id="rId68"/>
    <p:sldId id="294" r:id="rId69"/>
    <p:sldId id="366" r:id="rId70"/>
    <p:sldId id="367" r:id="rId71"/>
    <p:sldId id="368" r:id="rId72"/>
    <p:sldId id="369" r:id="rId73"/>
    <p:sldId id="370" r:id="rId74"/>
    <p:sldId id="371" r:id="rId75"/>
    <p:sldId id="372" r:id="rId76"/>
    <p:sldId id="373" r:id="rId77"/>
    <p:sldId id="374" r:id="rId78"/>
    <p:sldId id="375" r:id="rId79"/>
    <p:sldId id="376" r:id="rId80"/>
    <p:sldId id="296" r:id="rId81"/>
    <p:sldId id="297" r:id="rId82"/>
    <p:sldId id="298" r:id="rId83"/>
    <p:sldId id="299" r:id="rId84"/>
    <p:sldId id="300" r:id="rId85"/>
    <p:sldId id="301" r:id="rId86"/>
    <p:sldId id="302" r:id="rId87"/>
    <p:sldId id="329" r:id="rId88"/>
    <p:sldId id="303" r:id="rId89"/>
    <p:sldId id="304" r:id="rId90"/>
    <p:sldId id="305" r:id="rId91"/>
    <p:sldId id="306" r:id="rId92"/>
    <p:sldId id="307" r:id="rId93"/>
    <p:sldId id="308" r:id="rId94"/>
    <p:sldId id="336" r:id="rId95"/>
    <p:sldId id="309" r:id="rId96"/>
    <p:sldId id="338" r:id="rId97"/>
    <p:sldId id="310" r:id="rId98"/>
    <p:sldId id="339" r:id="rId99"/>
    <p:sldId id="311" r:id="rId100"/>
    <p:sldId id="340" r:id="rId101"/>
    <p:sldId id="312" r:id="rId102"/>
    <p:sldId id="341" r:id="rId103"/>
    <p:sldId id="342" r:id="rId104"/>
    <p:sldId id="343" r:id="rId105"/>
    <p:sldId id="344" r:id="rId106"/>
    <p:sldId id="322" r:id="rId10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808A3F0-BBCD-4E32-9D27-032F63DBEEC8}">
          <p14:sldIdLst>
            <p14:sldId id="257"/>
            <p14:sldId id="258"/>
            <p14:sldId id="262"/>
            <p14:sldId id="263"/>
            <p14:sldId id="346"/>
            <p14:sldId id="348"/>
            <p14:sldId id="350"/>
            <p14:sldId id="351"/>
            <p14:sldId id="352"/>
            <p14:sldId id="353"/>
            <p14:sldId id="264"/>
            <p14:sldId id="355"/>
            <p14:sldId id="380"/>
            <p14:sldId id="265"/>
            <p14:sldId id="381"/>
            <p14:sldId id="266"/>
            <p14:sldId id="382"/>
            <p14:sldId id="267"/>
            <p14:sldId id="383"/>
            <p14:sldId id="268"/>
            <p14:sldId id="269"/>
            <p14:sldId id="270"/>
            <p14:sldId id="384"/>
            <p14:sldId id="271"/>
            <p14:sldId id="385"/>
            <p14:sldId id="272"/>
            <p14:sldId id="386"/>
            <p14:sldId id="273"/>
            <p14:sldId id="274"/>
            <p14:sldId id="387"/>
            <p14:sldId id="388"/>
            <p14:sldId id="275"/>
            <p14:sldId id="389"/>
            <p14:sldId id="276"/>
            <p14:sldId id="390"/>
            <p14:sldId id="277"/>
            <p14:sldId id="391"/>
            <p14:sldId id="278"/>
            <p14:sldId id="392"/>
            <p14:sldId id="279"/>
            <p14:sldId id="393"/>
            <p14:sldId id="280"/>
            <p14:sldId id="394"/>
            <p14:sldId id="281"/>
            <p14:sldId id="282"/>
            <p14:sldId id="283"/>
            <p14:sldId id="284"/>
            <p14:sldId id="285"/>
            <p14:sldId id="286"/>
            <p14:sldId id="397"/>
            <p14:sldId id="287"/>
            <p14:sldId id="356"/>
            <p14:sldId id="357"/>
            <p14:sldId id="358"/>
            <p14:sldId id="288"/>
            <p14:sldId id="289"/>
            <p14:sldId id="360"/>
            <p14:sldId id="290"/>
            <p14:sldId id="291"/>
            <p14:sldId id="292"/>
            <p14:sldId id="293"/>
            <p14:sldId id="378"/>
            <p14:sldId id="377"/>
            <p14:sldId id="379"/>
            <p14:sldId id="401"/>
            <p14:sldId id="399"/>
            <p14:sldId id="294"/>
            <p14:sldId id="366"/>
            <p14:sldId id="367"/>
            <p14:sldId id="368"/>
            <p14:sldId id="369"/>
            <p14:sldId id="370"/>
            <p14:sldId id="371"/>
            <p14:sldId id="372"/>
            <p14:sldId id="373"/>
            <p14:sldId id="374"/>
            <p14:sldId id="375"/>
            <p14:sldId id="376"/>
            <p14:sldId id="296"/>
            <p14:sldId id="297"/>
            <p14:sldId id="298"/>
            <p14:sldId id="299"/>
            <p14:sldId id="300"/>
            <p14:sldId id="301"/>
            <p14:sldId id="302"/>
            <p14:sldId id="329"/>
            <p14:sldId id="303"/>
            <p14:sldId id="304"/>
            <p14:sldId id="305"/>
            <p14:sldId id="306"/>
            <p14:sldId id="307"/>
            <p14:sldId id="308"/>
            <p14:sldId id="336"/>
            <p14:sldId id="309"/>
            <p14:sldId id="338"/>
            <p14:sldId id="310"/>
            <p14:sldId id="339"/>
            <p14:sldId id="311"/>
            <p14:sldId id="340"/>
            <p14:sldId id="312"/>
            <p14:sldId id="341"/>
            <p14:sldId id="342"/>
            <p14:sldId id="343"/>
            <p14:sldId id="344"/>
            <p14:sldId id="32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handoutMaster" Target="handoutMasters/handout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E132D5-A4FE-9FBC-451F-4CABD0B466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81C227-B242-D540-8698-5DCFA22D4C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981D7-55FB-49D8-800A-432288D008C5}" type="datetimeFigureOut">
              <a:rPr lang="en-US" smtClean="0"/>
              <a:t>8/1/2024</a:t>
            </a:fld>
            <a:endParaRPr lang="en-US"/>
          </a:p>
        </p:txBody>
      </p:sp>
      <p:sp>
        <p:nvSpPr>
          <p:cNvPr id="4" name="Footer Placeholder 3">
            <a:extLst>
              <a:ext uri="{FF2B5EF4-FFF2-40B4-BE49-F238E27FC236}">
                <a16:creationId xmlns:a16="http://schemas.microsoft.com/office/drawing/2014/main" id="{7D0D9DDF-0068-8157-564E-554BF6E8EA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Whatsapp: +387 62 111 311 | +971 55 558 2516</a:t>
            </a:r>
          </a:p>
        </p:txBody>
      </p:sp>
      <p:sp>
        <p:nvSpPr>
          <p:cNvPr id="5" name="Slide Number Placeholder 4">
            <a:extLst>
              <a:ext uri="{FF2B5EF4-FFF2-40B4-BE49-F238E27FC236}">
                <a16:creationId xmlns:a16="http://schemas.microsoft.com/office/drawing/2014/main" id="{1C146E94-C562-3B24-2DD5-54C9B03E73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3F182F-164C-4225-A842-D1869AFDCF4B}" type="slidenum">
              <a:rPr lang="en-US" smtClean="0"/>
              <a:t>‹#›</a:t>
            </a:fld>
            <a:endParaRPr lang="en-US"/>
          </a:p>
        </p:txBody>
      </p:sp>
    </p:spTree>
    <p:extLst>
      <p:ext uri="{BB962C8B-B14F-4D97-AF65-F5344CB8AC3E}">
        <p14:creationId xmlns:p14="http://schemas.microsoft.com/office/powerpoint/2010/main" val="26464823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89A23-4F3A-448E-B4C4-A73BDAD511E0}" type="datetimeFigureOut">
              <a:rPr lang="ru-RU" smtClean="0"/>
              <a:t>01.08.2024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Whatsapp: +387 62 111 311 | +971 55 558 2516</a:t>
            </a: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02009-E0EE-4EFA-B70E-263D0FE84199}" type="slidenum">
              <a:rPr lang="ru-RU" smtClean="0"/>
              <a:t>‹#›</a:t>
            </a:fld>
            <a:endParaRPr lang="ru-RU"/>
          </a:p>
        </p:txBody>
      </p:sp>
    </p:spTree>
    <p:extLst>
      <p:ext uri="{BB962C8B-B14F-4D97-AF65-F5344CB8AC3E}">
        <p14:creationId xmlns:p14="http://schemas.microsoft.com/office/powerpoint/2010/main" val="9588731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87006B-ADD9-441C-86C0-3977627F0A8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2DBECFE-4F55-47D8-80B5-28753F5F29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93D21E1-EADD-4825-B4C0-8FD46232A25E}"/>
              </a:ext>
            </a:extLst>
          </p:cNvPr>
          <p:cNvSpPr>
            <a:spLocks noGrp="1"/>
          </p:cNvSpPr>
          <p:nvPr>
            <p:ph type="dt" sz="half" idx="10"/>
          </p:nvPr>
        </p:nvSpPr>
        <p:spPr/>
        <p:txBody>
          <a:bodyPr/>
          <a:lstStyle/>
          <a:p>
            <a:fld id="{81BB5831-8204-430F-919B-836C116CC00E}" type="datetime1">
              <a:rPr lang="ru-RU" smtClean="0"/>
              <a:t>01.08.2024</a:t>
            </a:fld>
            <a:endParaRPr lang="ru-RU"/>
          </a:p>
        </p:txBody>
      </p:sp>
      <p:sp>
        <p:nvSpPr>
          <p:cNvPr id="5" name="Нижний колонтитул 4">
            <a:extLst>
              <a:ext uri="{FF2B5EF4-FFF2-40B4-BE49-F238E27FC236}">
                <a16:creationId xmlns:a16="http://schemas.microsoft.com/office/drawing/2014/main" id="{C2490BD6-F894-46DB-BB1C-C219261795C2}"/>
              </a:ext>
            </a:extLst>
          </p:cNvPr>
          <p:cNvSpPr>
            <a:spLocks noGrp="1"/>
          </p:cNvSpPr>
          <p:nvPr>
            <p:ph type="ftr" sz="quarter" idx="11"/>
          </p:nvPr>
        </p:nvSpPr>
        <p:spPr/>
        <p:txBody>
          <a:bodyPr/>
          <a:lstStyle/>
          <a:p>
            <a:r>
              <a:rPr lang="en-US"/>
              <a:t>WhatsApp: +387 62 111 311 | +971 55 558 2516</a:t>
            </a:r>
            <a:endParaRPr lang="ru-RU"/>
          </a:p>
        </p:txBody>
      </p:sp>
      <p:sp>
        <p:nvSpPr>
          <p:cNvPr id="6" name="Номер слайда 5">
            <a:extLst>
              <a:ext uri="{FF2B5EF4-FFF2-40B4-BE49-F238E27FC236}">
                <a16:creationId xmlns:a16="http://schemas.microsoft.com/office/drawing/2014/main" id="{EDA49709-C400-400C-8269-808DED0BB6E0}"/>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369917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43104F-F6A9-4731-BBB6-688CBD5247C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371D86E-563F-4619-8897-4392F97F7A3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C0F0D24-ED63-4F3B-9396-7BA697C031EE}"/>
              </a:ext>
            </a:extLst>
          </p:cNvPr>
          <p:cNvSpPr>
            <a:spLocks noGrp="1"/>
          </p:cNvSpPr>
          <p:nvPr>
            <p:ph type="dt" sz="half" idx="10"/>
          </p:nvPr>
        </p:nvSpPr>
        <p:spPr/>
        <p:txBody>
          <a:bodyPr/>
          <a:lstStyle/>
          <a:p>
            <a:fld id="{E49A59C9-746F-45E8-B4C8-5CC8E749578B}" type="datetime1">
              <a:rPr lang="ru-RU" smtClean="0"/>
              <a:t>01.08.2024</a:t>
            </a:fld>
            <a:endParaRPr lang="ru-RU"/>
          </a:p>
        </p:txBody>
      </p:sp>
      <p:sp>
        <p:nvSpPr>
          <p:cNvPr id="5" name="Нижний колонтитул 4">
            <a:extLst>
              <a:ext uri="{FF2B5EF4-FFF2-40B4-BE49-F238E27FC236}">
                <a16:creationId xmlns:a16="http://schemas.microsoft.com/office/drawing/2014/main" id="{8D95E8A6-7BDD-4291-BB8A-87CE7E7C9593}"/>
              </a:ext>
            </a:extLst>
          </p:cNvPr>
          <p:cNvSpPr>
            <a:spLocks noGrp="1"/>
          </p:cNvSpPr>
          <p:nvPr>
            <p:ph type="ftr" sz="quarter" idx="11"/>
          </p:nvPr>
        </p:nvSpPr>
        <p:spPr/>
        <p:txBody>
          <a:bodyPr/>
          <a:lstStyle/>
          <a:p>
            <a:r>
              <a:rPr lang="en-US"/>
              <a:t>WhatsApp: +387 62 111 311 | +971 55 558 2516</a:t>
            </a:r>
            <a:endParaRPr lang="ru-RU"/>
          </a:p>
        </p:txBody>
      </p:sp>
      <p:sp>
        <p:nvSpPr>
          <p:cNvPr id="6" name="Номер слайда 5">
            <a:extLst>
              <a:ext uri="{FF2B5EF4-FFF2-40B4-BE49-F238E27FC236}">
                <a16:creationId xmlns:a16="http://schemas.microsoft.com/office/drawing/2014/main" id="{BB4EB5FB-5B2C-4006-A5B4-139CF40D5394}"/>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273255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66E0D35-37A2-44B2-B2BE-6D0D4E9C530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7B49BFC-9111-4E4D-BCCC-AB7AF4A4406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934B2A3-889A-4B66-9F64-F5B810293346}"/>
              </a:ext>
            </a:extLst>
          </p:cNvPr>
          <p:cNvSpPr>
            <a:spLocks noGrp="1"/>
          </p:cNvSpPr>
          <p:nvPr>
            <p:ph type="dt" sz="half" idx="10"/>
          </p:nvPr>
        </p:nvSpPr>
        <p:spPr/>
        <p:txBody>
          <a:bodyPr/>
          <a:lstStyle/>
          <a:p>
            <a:fld id="{6098C137-5C71-49F3-A11F-6B49267C1CF4}" type="datetime1">
              <a:rPr lang="ru-RU" smtClean="0"/>
              <a:t>01.08.2024</a:t>
            </a:fld>
            <a:endParaRPr lang="ru-RU"/>
          </a:p>
        </p:txBody>
      </p:sp>
      <p:sp>
        <p:nvSpPr>
          <p:cNvPr id="5" name="Нижний колонтитул 4">
            <a:extLst>
              <a:ext uri="{FF2B5EF4-FFF2-40B4-BE49-F238E27FC236}">
                <a16:creationId xmlns:a16="http://schemas.microsoft.com/office/drawing/2014/main" id="{A95E290C-279B-46B1-BA22-E510B5A3D8F7}"/>
              </a:ext>
            </a:extLst>
          </p:cNvPr>
          <p:cNvSpPr>
            <a:spLocks noGrp="1"/>
          </p:cNvSpPr>
          <p:nvPr>
            <p:ph type="ftr" sz="quarter" idx="11"/>
          </p:nvPr>
        </p:nvSpPr>
        <p:spPr/>
        <p:txBody>
          <a:bodyPr/>
          <a:lstStyle/>
          <a:p>
            <a:r>
              <a:rPr lang="en-US"/>
              <a:t>WhatsApp: +387 62 111 311 | +971 55 558 2516</a:t>
            </a:r>
            <a:endParaRPr lang="ru-RU"/>
          </a:p>
        </p:txBody>
      </p:sp>
      <p:sp>
        <p:nvSpPr>
          <p:cNvPr id="6" name="Номер слайда 5">
            <a:extLst>
              <a:ext uri="{FF2B5EF4-FFF2-40B4-BE49-F238E27FC236}">
                <a16:creationId xmlns:a16="http://schemas.microsoft.com/office/drawing/2014/main" id="{31FD9624-F6BF-4421-BAAF-85045C164553}"/>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2228284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6C872B-B822-4BE3-92C5-636CD73FC3EE}" type="datetime1">
              <a:rPr lang="ru-RU" smtClean="0"/>
              <a:t>01.08.2024</a:t>
            </a:fld>
            <a:endParaRPr lang="en-US"/>
          </a:p>
        </p:txBody>
      </p:sp>
      <p:sp>
        <p:nvSpPr>
          <p:cNvPr id="5" name="Footer Placeholder 4"/>
          <p:cNvSpPr>
            <a:spLocks noGrp="1"/>
          </p:cNvSpPr>
          <p:nvPr>
            <p:ph type="ftr" sz="quarter" idx="11"/>
          </p:nvPr>
        </p:nvSpPr>
        <p:spPr/>
        <p:txBody>
          <a:bodyPr/>
          <a:lstStyle/>
          <a:p>
            <a:r>
              <a:rPr lang="en-US"/>
              <a:t>WhatsApp: +387 62 111 311 | +971 55 558 2516</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670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E67D0-CCDC-4482-B2E8-467FC5A3E7BB}" type="datetime1">
              <a:rPr lang="ru-RU" smtClean="0"/>
              <a:t>01.08.2024</a:t>
            </a:fld>
            <a:endParaRPr lang="en-US"/>
          </a:p>
        </p:txBody>
      </p:sp>
      <p:sp>
        <p:nvSpPr>
          <p:cNvPr id="5" name="Footer Placeholder 4"/>
          <p:cNvSpPr>
            <a:spLocks noGrp="1"/>
          </p:cNvSpPr>
          <p:nvPr>
            <p:ph type="ftr" sz="quarter" idx="11"/>
          </p:nvPr>
        </p:nvSpPr>
        <p:spPr/>
        <p:txBody>
          <a:bodyPr/>
          <a:lstStyle/>
          <a:p>
            <a:r>
              <a:rPr lang="en-US"/>
              <a:t>WhatsApp: +387 62 111 311 | +971 55 558 2516</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705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E10E22-49E5-4D0C-818E-DC3BCC1990AF}" type="datetime1">
              <a:rPr lang="ru-RU" smtClean="0"/>
              <a:t>01.08.2024</a:t>
            </a:fld>
            <a:endParaRPr lang="en-US"/>
          </a:p>
        </p:txBody>
      </p:sp>
      <p:sp>
        <p:nvSpPr>
          <p:cNvPr id="5" name="Footer Placeholder 4"/>
          <p:cNvSpPr>
            <a:spLocks noGrp="1"/>
          </p:cNvSpPr>
          <p:nvPr>
            <p:ph type="ftr" sz="quarter" idx="11"/>
          </p:nvPr>
        </p:nvSpPr>
        <p:spPr/>
        <p:txBody>
          <a:bodyPr/>
          <a:lstStyle/>
          <a:p>
            <a:r>
              <a:rPr lang="en-US"/>
              <a:t>WhatsApp: +387 62 111 311 | +971 55 558 2516</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63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BD6E25-6FB2-4F6E-A37B-27559C01FB34}" type="datetime1">
              <a:rPr lang="ru-RU" smtClean="0"/>
              <a:t>01.08.2024</a:t>
            </a:fld>
            <a:endParaRPr lang="en-US"/>
          </a:p>
        </p:txBody>
      </p:sp>
      <p:sp>
        <p:nvSpPr>
          <p:cNvPr id="6" name="Footer Placeholder 5"/>
          <p:cNvSpPr>
            <a:spLocks noGrp="1"/>
          </p:cNvSpPr>
          <p:nvPr>
            <p:ph type="ftr" sz="quarter" idx="11"/>
          </p:nvPr>
        </p:nvSpPr>
        <p:spPr/>
        <p:txBody>
          <a:bodyPr/>
          <a:lstStyle/>
          <a:p>
            <a:r>
              <a:rPr lang="en-US"/>
              <a:t>WhatsApp: +387 62 111 311 | +971 55 558 2516</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467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CCFA16-809A-43B8-A34B-74FC91E68456}" type="datetime1">
              <a:rPr lang="ru-RU" smtClean="0"/>
              <a:t>01.08.2024</a:t>
            </a:fld>
            <a:endParaRPr lang="en-US"/>
          </a:p>
        </p:txBody>
      </p:sp>
      <p:sp>
        <p:nvSpPr>
          <p:cNvPr id="8" name="Footer Placeholder 7"/>
          <p:cNvSpPr>
            <a:spLocks noGrp="1"/>
          </p:cNvSpPr>
          <p:nvPr>
            <p:ph type="ftr" sz="quarter" idx="11"/>
          </p:nvPr>
        </p:nvSpPr>
        <p:spPr/>
        <p:txBody>
          <a:bodyPr/>
          <a:lstStyle/>
          <a:p>
            <a:r>
              <a:rPr lang="en-US"/>
              <a:t>WhatsApp: +387 62 111 311 | +971 55 558 2516</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777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1A7D2-4725-4D4A-AA5B-415389EC4746}" type="datetime1">
              <a:rPr lang="ru-RU" smtClean="0"/>
              <a:t>01.08.2024</a:t>
            </a:fld>
            <a:endParaRPr lang="en-US"/>
          </a:p>
        </p:txBody>
      </p:sp>
      <p:sp>
        <p:nvSpPr>
          <p:cNvPr id="4" name="Footer Placeholder 3"/>
          <p:cNvSpPr>
            <a:spLocks noGrp="1"/>
          </p:cNvSpPr>
          <p:nvPr>
            <p:ph type="ftr" sz="quarter" idx="11"/>
          </p:nvPr>
        </p:nvSpPr>
        <p:spPr/>
        <p:txBody>
          <a:bodyPr/>
          <a:lstStyle/>
          <a:p>
            <a:r>
              <a:rPr lang="en-US"/>
              <a:t>WhatsApp: +387 62 111 311 | +971 55 558 2516</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789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DBFE4-3647-4132-8DF7-0CCD2AEBED4D}" type="datetime1">
              <a:rPr lang="ru-RU" smtClean="0"/>
              <a:t>01.08.2024</a:t>
            </a:fld>
            <a:endParaRPr lang="en-US"/>
          </a:p>
        </p:txBody>
      </p:sp>
      <p:sp>
        <p:nvSpPr>
          <p:cNvPr id="3" name="Footer Placeholder 2"/>
          <p:cNvSpPr>
            <a:spLocks noGrp="1"/>
          </p:cNvSpPr>
          <p:nvPr>
            <p:ph type="ftr" sz="quarter" idx="11"/>
          </p:nvPr>
        </p:nvSpPr>
        <p:spPr/>
        <p:txBody>
          <a:bodyPr/>
          <a:lstStyle/>
          <a:p>
            <a:r>
              <a:rPr lang="en-US"/>
              <a:t>WhatsApp: +387 62 111 311 | +971 55 558 2516</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1601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8921E5-C203-4520-8631-D1163B6C500B}" type="datetime1">
              <a:rPr lang="ru-RU" smtClean="0"/>
              <a:t>01.08.2024</a:t>
            </a:fld>
            <a:endParaRPr lang="en-US"/>
          </a:p>
        </p:txBody>
      </p:sp>
      <p:sp>
        <p:nvSpPr>
          <p:cNvPr id="6" name="Footer Placeholder 5"/>
          <p:cNvSpPr>
            <a:spLocks noGrp="1"/>
          </p:cNvSpPr>
          <p:nvPr>
            <p:ph type="ftr" sz="quarter" idx="11"/>
          </p:nvPr>
        </p:nvSpPr>
        <p:spPr/>
        <p:txBody>
          <a:bodyPr/>
          <a:lstStyle/>
          <a:p>
            <a:r>
              <a:rPr lang="en-US"/>
              <a:t>WhatsApp: +387 62 111 311 | +971 55 558 2516</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17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B08CEC-F901-4F99-9012-D60BCF11958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0F4DCC2-9C7A-4EA8-83E6-B251574AAA0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49AF7B-567C-4C71-8341-903BE63A7900}"/>
              </a:ext>
            </a:extLst>
          </p:cNvPr>
          <p:cNvSpPr>
            <a:spLocks noGrp="1"/>
          </p:cNvSpPr>
          <p:nvPr>
            <p:ph type="dt" sz="half" idx="10"/>
          </p:nvPr>
        </p:nvSpPr>
        <p:spPr/>
        <p:txBody>
          <a:bodyPr/>
          <a:lstStyle/>
          <a:p>
            <a:fld id="{45F3CEAC-27A7-4509-BE81-F33687DC3D31}" type="datetime1">
              <a:rPr lang="ru-RU" smtClean="0"/>
              <a:t>01.08.2024</a:t>
            </a:fld>
            <a:endParaRPr lang="ru-RU"/>
          </a:p>
        </p:txBody>
      </p:sp>
      <p:sp>
        <p:nvSpPr>
          <p:cNvPr id="5" name="Нижний колонтитул 4">
            <a:extLst>
              <a:ext uri="{FF2B5EF4-FFF2-40B4-BE49-F238E27FC236}">
                <a16:creationId xmlns:a16="http://schemas.microsoft.com/office/drawing/2014/main" id="{7193AAA8-3F49-40A2-9537-21DCE6D83585}"/>
              </a:ext>
            </a:extLst>
          </p:cNvPr>
          <p:cNvSpPr>
            <a:spLocks noGrp="1"/>
          </p:cNvSpPr>
          <p:nvPr>
            <p:ph type="ftr" sz="quarter" idx="11"/>
          </p:nvPr>
        </p:nvSpPr>
        <p:spPr/>
        <p:txBody>
          <a:bodyPr/>
          <a:lstStyle/>
          <a:p>
            <a:r>
              <a:rPr lang="en-US"/>
              <a:t>WhatsApp: +387 62 111 311 | +971 55 558 2516</a:t>
            </a:r>
            <a:endParaRPr lang="ru-RU"/>
          </a:p>
        </p:txBody>
      </p:sp>
      <p:sp>
        <p:nvSpPr>
          <p:cNvPr id="6" name="Номер слайда 5">
            <a:extLst>
              <a:ext uri="{FF2B5EF4-FFF2-40B4-BE49-F238E27FC236}">
                <a16:creationId xmlns:a16="http://schemas.microsoft.com/office/drawing/2014/main" id="{4D15C11A-E433-4E4E-BD9C-CC541B587782}"/>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1671554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989193-8264-44C6-8135-FB75608B2DA6}" type="datetime1">
              <a:rPr lang="ru-RU" smtClean="0"/>
              <a:t>01.08.2024</a:t>
            </a:fld>
            <a:endParaRPr lang="en-US"/>
          </a:p>
        </p:txBody>
      </p:sp>
      <p:sp>
        <p:nvSpPr>
          <p:cNvPr id="6" name="Footer Placeholder 5"/>
          <p:cNvSpPr>
            <a:spLocks noGrp="1"/>
          </p:cNvSpPr>
          <p:nvPr>
            <p:ph type="ftr" sz="quarter" idx="11"/>
          </p:nvPr>
        </p:nvSpPr>
        <p:spPr/>
        <p:txBody>
          <a:bodyPr/>
          <a:lstStyle/>
          <a:p>
            <a:r>
              <a:rPr lang="en-US"/>
              <a:t>WhatsApp: +387 62 111 311 | +971 55 558 2516</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203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B7E45B-42B2-4BE8-920C-E42D139D682F}" type="datetime1">
              <a:rPr lang="ru-RU" smtClean="0"/>
              <a:t>01.08.2024</a:t>
            </a:fld>
            <a:endParaRPr lang="en-US"/>
          </a:p>
        </p:txBody>
      </p:sp>
      <p:sp>
        <p:nvSpPr>
          <p:cNvPr id="5" name="Footer Placeholder 4"/>
          <p:cNvSpPr>
            <a:spLocks noGrp="1"/>
          </p:cNvSpPr>
          <p:nvPr>
            <p:ph type="ftr" sz="quarter" idx="11"/>
          </p:nvPr>
        </p:nvSpPr>
        <p:spPr/>
        <p:txBody>
          <a:bodyPr/>
          <a:lstStyle/>
          <a:p>
            <a:r>
              <a:rPr lang="en-US"/>
              <a:t>WhatsApp: +387 62 111 311 | +971 55 558 2516</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166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C855A-3272-4FB6-AD28-6FDDDAD3D63D}" type="datetime1">
              <a:rPr lang="ru-RU" smtClean="0"/>
              <a:t>01.08.2024</a:t>
            </a:fld>
            <a:endParaRPr lang="en-US"/>
          </a:p>
        </p:txBody>
      </p:sp>
      <p:sp>
        <p:nvSpPr>
          <p:cNvPr id="5" name="Footer Placeholder 4"/>
          <p:cNvSpPr>
            <a:spLocks noGrp="1"/>
          </p:cNvSpPr>
          <p:nvPr>
            <p:ph type="ftr" sz="quarter" idx="11"/>
          </p:nvPr>
        </p:nvSpPr>
        <p:spPr/>
        <p:txBody>
          <a:bodyPr/>
          <a:lstStyle/>
          <a:p>
            <a:r>
              <a:rPr lang="en-US"/>
              <a:t>WhatsApp: +387 62 111 311 | +971 55 558 2516</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911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7BE125-D890-4782-8400-05159E2FB24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17F144B-7226-445C-A519-6A04E457F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2BEC578-06E3-4694-8206-0F71AD91BF1D}"/>
              </a:ext>
            </a:extLst>
          </p:cNvPr>
          <p:cNvSpPr>
            <a:spLocks noGrp="1"/>
          </p:cNvSpPr>
          <p:nvPr>
            <p:ph type="dt" sz="half" idx="10"/>
          </p:nvPr>
        </p:nvSpPr>
        <p:spPr/>
        <p:txBody>
          <a:bodyPr/>
          <a:lstStyle/>
          <a:p>
            <a:fld id="{5F66AAA8-B4CD-424F-9ACB-18CD633E7166}" type="datetime1">
              <a:rPr lang="ru-RU" smtClean="0"/>
              <a:t>01.08.2024</a:t>
            </a:fld>
            <a:endParaRPr lang="ru-RU"/>
          </a:p>
        </p:txBody>
      </p:sp>
      <p:sp>
        <p:nvSpPr>
          <p:cNvPr id="5" name="Нижний колонтитул 4">
            <a:extLst>
              <a:ext uri="{FF2B5EF4-FFF2-40B4-BE49-F238E27FC236}">
                <a16:creationId xmlns:a16="http://schemas.microsoft.com/office/drawing/2014/main" id="{E05B0B13-254D-4913-A988-607152588DB2}"/>
              </a:ext>
            </a:extLst>
          </p:cNvPr>
          <p:cNvSpPr>
            <a:spLocks noGrp="1"/>
          </p:cNvSpPr>
          <p:nvPr>
            <p:ph type="ftr" sz="quarter" idx="11"/>
          </p:nvPr>
        </p:nvSpPr>
        <p:spPr/>
        <p:txBody>
          <a:bodyPr/>
          <a:lstStyle/>
          <a:p>
            <a:r>
              <a:rPr lang="en-US"/>
              <a:t>WhatsApp: +387 62 111 311 | +971 55 558 2516</a:t>
            </a:r>
            <a:endParaRPr lang="ru-RU"/>
          </a:p>
        </p:txBody>
      </p:sp>
      <p:sp>
        <p:nvSpPr>
          <p:cNvPr id="6" name="Номер слайда 5">
            <a:extLst>
              <a:ext uri="{FF2B5EF4-FFF2-40B4-BE49-F238E27FC236}">
                <a16:creationId xmlns:a16="http://schemas.microsoft.com/office/drawing/2014/main" id="{DB1F41B7-FC27-4D5C-AB52-738B9684912E}"/>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95407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CB71F7-0A3B-4FC9-BC41-62649EDC5D5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034A423-2086-42D7-9F6E-84A126B2E8D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E7802A0-7AC3-42D2-8A14-C1094DF4012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772EA62-4403-432E-A0DA-4C3728B7A63C}"/>
              </a:ext>
            </a:extLst>
          </p:cNvPr>
          <p:cNvSpPr>
            <a:spLocks noGrp="1"/>
          </p:cNvSpPr>
          <p:nvPr>
            <p:ph type="dt" sz="half" idx="10"/>
          </p:nvPr>
        </p:nvSpPr>
        <p:spPr/>
        <p:txBody>
          <a:bodyPr/>
          <a:lstStyle/>
          <a:p>
            <a:fld id="{3DF571E5-0857-4EA1-86D3-0B6A8D0DB228}" type="datetime1">
              <a:rPr lang="ru-RU" smtClean="0"/>
              <a:t>01.08.2024</a:t>
            </a:fld>
            <a:endParaRPr lang="ru-RU"/>
          </a:p>
        </p:txBody>
      </p:sp>
      <p:sp>
        <p:nvSpPr>
          <p:cNvPr id="6" name="Нижний колонтитул 5">
            <a:extLst>
              <a:ext uri="{FF2B5EF4-FFF2-40B4-BE49-F238E27FC236}">
                <a16:creationId xmlns:a16="http://schemas.microsoft.com/office/drawing/2014/main" id="{E77A5AEC-AAC3-4841-B2B3-B77F3ACD7F24}"/>
              </a:ext>
            </a:extLst>
          </p:cNvPr>
          <p:cNvSpPr>
            <a:spLocks noGrp="1"/>
          </p:cNvSpPr>
          <p:nvPr>
            <p:ph type="ftr" sz="quarter" idx="11"/>
          </p:nvPr>
        </p:nvSpPr>
        <p:spPr/>
        <p:txBody>
          <a:bodyPr/>
          <a:lstStyle/>
          <a:p>
            <a:r>
              <a:rPr lang="en-US"/>
              <a:t>WhatsApp: +387 62 111 311 | +971 55 558 2516</a:t>
            </a:r>
            <a:endParaRPr lang="ru-RU"/>
          </a:p>
        </p:txBody>
      </p:sp>
      <p:sp>
        <p:nvSpPr>
          <p:cNvPr id="7" name="Номер слайда 6">
            <a:extLst>
              <a:ext uri="{FF2B5EF4-FFF2-40B4-BE49-F238E27FC236}">
                <a16:creationId xmlns:a16="http://schemas.microsoft.com/office/drawing/2014/main" id="{200D15DF-6D88-4791-8375-75816AC21A1C}"/>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835637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5FE0F4-7602-48EF-B06A-7BAFD90A939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EFA79ED-0948-4648-807A-BD79BE7EC4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4BD414E-A8FD-477F-88C8-20B5B3C02B7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29A588E-6B85-4046-96FB-2D15A5227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C1506EE-C2E8-4DF7-812B-550BCEAF739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25C7F11-62C3-4140-B428-583723BB81FF}"/>
              </a:ext>
            </a:extLst>
          </p:cNvPr>
          <p:cNvSpPr>
            <a:spLocks noGrp="1"/>
          </p:cNvSpPr>
          <p:nvPr>
            <p:ph type="dt" sz="half" idx="10"/>
          </p:nvPr>
        </p:nvSpPr>
        <p:spPr/>
        <p:txBody>
          <a:bodyPr/>
          <a:lstStyle/>
          <a:p>
            <a:fld id="{C794CA65-4E45-48F6-90E2-AB17874C3671}" type="datetime1">
              <a:rPr lang="ru-RU" smtClean="0"/>
              <a:t>01.08.2024</a:t>
            </a:fld>
            <a:endParaRPr lang="ru-RU"/>
          </a:p>
        </p:txBody>
      </p:sp>
      <p:sp>
        <p:nvSpPr>
          <p:cNvPr id="8" name="Нижний колонтитул 7">
            <a:extLst>
              <a:ext uri="{FF2B5EF4-FFF2-40B4-BE49-F238E27FC236}">
                <a16:creationId xmlns:a16="http://schemas.microsoft.com/office/drawing/2014/main" id="{EFAFC9E7-08E9-4BD0-9290-0C6E02207296}"/>
              </a:ext>
            </a:extLst>
          </p:cNvPr>
          <p:cNvSpPr>
            <a:spLocks noGrp="1"/>
          </p:cNvSpPr>
          <p:nvPr>
            <p:ph type="ftr" sz="quarter" idx="11"/>
          </p:nvPr>
        </p:nvSpPr>
        <p:spPr/>
        <p:txBody>
          <a:bodyPr/>
          <a:lstStyle/>
          <a:p>
            <a:r>
              <a:rPr lang="en-US"/>
              <a:t>WhatsApp: +387 62 111 311 | +971 55 558 2516</a:t>
            </a:r>
            <a:endParaRPr lang="ru-RU"/>
          </a:p>
        </p:txBody>
      </p:sp>
      <p:sp>
        <p:nvSpPr>
          <p:cNvPr id="9" name="Номер слайда 8">
            <a:extLst>
              <a:ext uri="{FF2B5EF4-FFF2-40B4-BE49-F238E27FC236}">
                <a16:creationId xmlns:a16="http://schemas.microsoft.com/office/drawing/2014/main" id="{490F5825-FE4E-4A39-9D31-F27F12F41F33}"/>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1637678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583352-520C-4E35-B042-E6E14623134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E64F7C4-BC7E-4444-902C-1B71855C93BF}"/>
              </a:ext>
            </a:extLst>
          </p:cNvPr>
          <p:cNvSpPr>
            <a:spLocks noGrp="1"/>
          </p:cNvSpPr>
          <p:nvPr>
            <p:ph type="dt" sz="half" idx="10"/>
          </p:nvPr>
        </p:nvSpPr>
        <p:spPr/>
        <p:txBody>
          <a:bodyPr/>
          <a:lstStyle/>
          <a:p>
            <a:fld id="{93CE106F-7C1E-4977-AD1B-30A27FFF6090}" type="datetime1">
              <a:rPr lang="ru-RU" smtClean="0"/>
              <a:t>01.08.2024</a:t>
            </a:fld>
            <a:endParaRPr lang="ru-RU"/>
          </a:p>
        </p:txBody>
      </p:sp>
      <p:sp>
        <p:nvSpPr>
          <p:cNvPr id="4" name="Нижний колонтитул 3">
            <a:extLst>
              <a:ext uri="{FF2B5EF4-FFF2-40B4-BE49-F238E27FC236}">
                <a16:creationId xmlns:a16="http://schemas.microsoft.com/office/drawing/2014/main" id="{02A0383B-A103-4F04-8629-4847E8BF5F4A}"/>
              </a:ext>
            </a:extLst>
          </p:cNvPr>
          <p:cNvSpPr>
            <a:spLocks noGrp="1"/>
          </p:cNvSpPr>
          <p:nvPr>
            <p:ph type="ftr" sz="quarter" idx="11"/>
          </p:nvPr>
        </p:nvSpPr>
        <p:spPr/>
        <p:txBody>
          <a:bodyPr/>
          <a:lstStyle/>
          <a:p>
            <a:r>
              <a:rPr lang="en-US"/>
              <a:t>WhatsApp: +387 62 111 311 | +971 55 558 2516</a:t>
            </a:r>
            <a:endParaRPr lang="ru-RU"/>
          </a:p>
        </p:txBody>
      </p:sp>
      <p:sp>
        <p:nvSpPr>
          <p:cNvPr id="5" name="Номер слайда 4">
            <a:extLst>
              <a:ext uri="{FF2B5EF4-FFF2-40B4-BE49-F238E27FC236}">
                <a16:creationId xmlns:a16="http://schemas.microsoft.com/office/drawing/2014/main" id="{626FFA06-B9D8-4591-96F1-84BDAF0A2EFD}"/>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260163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0DA6EA4-7BD2-4AE9-81BB-FC777CF31782}"/>
              </a:ext>
            </a:extLst>
          </p:cNvPr>
          <p:cNvSpPr>
            <a:spLocks noGrp="1"/>
          </p:cNvSpPr>
          <p:nvPr>
            <p:ph type="dt" sz="half" idx="10"/>
          </p:nvPr>
        </p:nvSpPr>
        <p:spPr/>
        <p:txBody>
          <a:bodyPr/>
          <a:lstStyle/>
          <a:p>
            <a:fld id="{90FECE64-CBEF-42E4-A808-C8B58CBB2A39}" type="datetime1">
              <a:rPr lang="ru-RU" smtClean="0"/>
              <a:t>01.08.2024</a:t>
            </a:fld>
            <a:endParaRPr lang="ru-RU"/>
          </a:p>
        </p:txBody>
      </p:sp>
      <p:sp>
        <p:nvSpPr>
          <p:cNvPr id="3" name="Нижний колонтитул 2">
            <a:extLst>
              <a:ext uri="{FF2B5EF4-FFF2-40B4-BE49-F238E27FC236}">
                <a16:creationId xmlns:a16="http://schemas.microsoft.com/office/drawing/2014/main" id="{22BA94DC-2E25-4899-BF76-5245CD24A6C3}"/>
              </a:ext>
            </a:extLst>
          </p:cNvPr>
          <p:cNvSpPr>
            <a:spLocks noGrp="1"/>
          </p:cNvSpPr>
          <p:nvPr>
            <p:ph type="ftr" sz="quarter" idx="11"/>
          </p:nvPr>
        </p:nvSpPr>
        <p:spPr/>
        <p:txBody>
          <a:bodyPr/>
          <a:lstStyle/>
          <a:p>
            <a:r>
              <a:rPr lang="en-US"/>
              <a:t>WhatsApp: +387 62 111 311 | +971 55 558 2516</a:t>
            </a:r>
            <a:endParaRPr lang="ru-RU"/>
          </a:p>
        </p:txBody>
      </p:sp>
      <p:sp>
        <p:nvSpPr>
          <p:cNvPr id="4" name="Номер слайда 3">
            <a:extLst>
              <a:ext uri="{FF2B5EF4-FFF2-40B4-BE49-F238E27FC236}">
                <a16:creationId xmlns:a16="http://schemas.microsoft.com/office/drawing/2014/main" id="{FA573337-9D88-45B0-A4A6-8FDE03448E7D}"/>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129108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1F6D45-DFCF-4CD6-AC4E-7338836E588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58FA9E6-F5F6-49A4-878C-2375E7D9A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2229949-BF62-4CC1-84AB-F54D1D477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DA9203C-9C36-4B37-9684-457D3B7E331E}"/>
              </a:ext>
            </a:extLst>
          </p:cNvPr>
          <p:cNvSpPr>
            <a:spLocks noGrp="1"/>
          </p:cNvSpPr>
          <p:nvPr>
            <p:ph type="dt" sz="half" idx="10"/>
          </p:nvPr>
        </p:nvSpPr>
        <p:spPr/>
        <p:txBody>
          <a:bodyPr/>
          <a:lstStyle/>
          <a:p>
            <a:fld id="{D7A06DAE-78C7-4354-A8E1-D6F5D1FDF417}" type="datetime1">
              <a:rPr lang="ru-RU" smtClean="0"/>
              <a:t>01.08.2024</a:t>
            </a:fld>
            <a:endParaRPr lang="ru-RU"/>
          </a:p>
        </p:txBody>
      </p:sp>
      <p:sp>
        <p:nvSpPr>
          <p:cNvPr id="6" name="Нижний колонтитул 5">
            <a:extLst>
              <a:ext uri="{FF2B5EF4-FFF2-40B4-BE49-F238E27FC236}">
                <a16:creationId xmlns:a16="http://schemas.microsoft.com/office/drawing/2014/main" id="{E9A33A1A-8886-42C0-93DA-D49505A08074}"/>
              </a:ext>
            </a:extLst>
          </p:cNvPr>
          <p:cNvSpPr>
            <a:spLocks noGrp="1"/>
          </p:cNvSpPr>
          <p:nvPr>
            <p:ph type="ftr" sz="quarter" idx="11"/>
          </p:nvPr>
        </p:nvSpPr>
        <p:spPr/>
        <p:txBody>
          <a:bodyPr/>
          <a:lstStyle/>
          <a:p>
            <a:r>
              <a:rPr lang="en-US"/>
              <a:t>WhatsApp: +387 62 111 311 | +971 55 558 2516</a:t>
            </a:r>
            <a:endParaRPr lang="ru-RU"/>
          </a:p>
        </p:txBody>
      </p:sp>
      <p:sp>
        <p:nvSpPr>
          <p:cNvPr id="7" name="Номер слайда 6">
            <a:extLst>
              <a:ext uri="{FF2B5EF4-FFF2-40B4-BE49-F238E27FC236}">
                <a16:creationId xmlns:a16="http://schemas.microsoft.com/office/drawing/2014/main" id="{9CE72E28-D35C-4702-9702-7DC970EF5509}"/>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231841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3F27CB-82B9-4E94-8F86-B99706ECF81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4D7BB9C-C48B-43DE-9059-FBA08A842E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DF34D44-692D-433B-A9DC-A9F01E9D9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19A442C-40CC-4B8F-97A8-A73AAD506270}"/>
              </a:ext>
            </a:extLst>
          </p:cNvPr>
          <p:cNvSpPr>
            <a:spLocks noGrp="1"/>
          </p:cNvSpPr>
          <p:nvPr>
            <p:ph type="dt" sz="half" idx="10"/>
          </p:nvPr>
        </p:nvSpPr>
        <p:spPr/>
        <p:txBody>
          <a:bodyPr/>
          <a:lstStyle/>
          <a:p>
            <a:fld id="{14205343-2787-42DC-BAF1-961FD31B69E5}" type="datetime1">
              <a:rPr lang="ru-RU" smtClean="0"/>
              <a:t>01.08.2024</a:t>
            </a:fld>
            <a:endParaRPr lang="ru-RU"/>
          </a:p>
        </p:txBody>
      </p:sp>
      <p:sp>
        <p:nvSpPr>
          <p:cNvPr id="6" name="Нижний колонтитул 5">
            <a:extLst>
              <a:ext uri="{FF2B5EF4-FFF2-40B4-BE49-F238E27FC236}">
                <a16:creationId xmlns:a16="http://schemas.microsoft.com/office/drawing/2014/main" id="{3BA1D8FC-CC4F-4C2B-86BF-87E75ACDAE5D}"/>
              </a:ext>
            </a:extLst>
          </p:cNvPr>
          <p:cNvSpPr>
            <a:spLocks noGrp="1"/>
          </p:cNvSpPr>
          <p:nvPr>
            <p:ph type="ftr" sz="quarter" idx="11"/>
          </p:nvPr>
        </p:nvSpPr>
        <p:spPr/>
        <p:txBody>
          <a:bodyPr/>
          <a:lstStyle/>
          <a:p>
            <a:r>
              <a:rPr lang="en-US"/>
              <a:t>WhatsApp: +387 62 111 311 | +971 55 558 2516</a:t>
            </a:r>
            <a:endParaRPr lang="ru-RU"/>
          </a:p>
        </p:txBody>
      </p:sp>
      <p:sp>
        <p:nvSpPr>
          <p:cNvPr id="7" name="Номер слайда 6">
            <a:extLst>
              <a:ext uri="{FF2B5EF4-FFF2-40B4-BE49-F238E27FC236}">
                <a16:creationId xmlns:a16="http://schemas.microsoft.com/office/drawing/2014/main" id="{4209B414-C909-44C3-91CC-253625D9C28E}"/>
              </a:ext>
            </a:extLst>
          </p:cNvPr>
          <p:cNvSpPr>
            <a:spLocks noGrp="1"/>
          </p:cNvSpPr>
          <p:nvPr>
            <p:ph type="sldNum" sz="quarter" idx="12"/>
          </p:nvPr>
        </p:nvSpPr>
        <p:spPr/>
        <p:txBody>
          <a:bodyPr/>
          <a:lstStyle/>
          <a:p>
            <a:fld id="{F4A57DBD-D7F1-492F-BDC3-3000286C23F1}" type="slidenum">
              <a:rPr lang="ru-RU" smtClean="0"/>
              <a:t>‹#›</a:t>
            </a:fld>
            <a:endParaRPr lang="ru-RU"/>
          </a:p>
        </p:txBody>
      </p:sp>
    </p:spTree>
    <p:extLst>
      <p:ext uri="{BB962C8B-B14F-4D97-AF65-F5344CB8AC3E}">
        <p14:creationId xmlns:p14="http://schemas.microsoft.com/office/powerpoint/2010/main" val="339170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E6CFF2-B901-4A23-B815-D9477638B7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51B3365-D178-4125-8D95-23FE57389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95D20F6-4372-4382-AAAE-2881B0E6FD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CE174-0B3C-468A-9B7A-ACF87B96EF98}" type="datetime1">
              <a:rPr lang="ru-RU" smtClean="0"/>
              <a:t>01.08.2024</a:t>
            </a:fld>
            <a:endParaRPr lang="ru-RU"/>
          </a:p>
        </p:txBody>
      </p:sp>
      <p:sp>
        <p:nvSpPr>
          <p:cNvPr id="5" name="Нижний колонтитул 4">
            <a:extLst>
              <a:ext uri="{FF2B5EF4-FFF2-40B4-BE49-F238E27FC236}">
                <a16:creationId xmlns:a16="http://schemas.microsoft.com/office/drawing/2014/main" id="{D1619241-8B52-4AF2-9F83-5BF3D1AEF5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WhatsApp: +387 62 111 311 | +971 55 558 2516</a:t>
            </a:r>
            <a:endParaRPr lang="ru-RU"/>
          </a:p>
        </p:txBody>
      </p:sp>
      <p:sp>
        <p:nvSpPr>
          <p:cNvPr id="6" name="Номер слайда 5">
            <a:extLst>
              <a:ext uri="{FF2B5EF4-FFF2-40B4-BE49-F238E27FC236}">
                <a16:creationId xmlns:a16="http://schemas.microsoft.com/office/drawing/2014/main" id="{4AD2823D-815C-4249-BDE2-9293449AD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57DBD-D7F1-492F-BDC3-3000286C23F1}" type="slidenum">
              <a:rPr lang="ru-RU" smtClean="0"/>
              <a:t>‹#›</a:t>
            </a:fld>
            <a:endParaRPr lang="ru-RU"/>
          </a:p>
        </p:txBody>
      </p:sp>
    </p:spTree>
    <p:extLst>
      <p:ext uri="{BB962C8B-B14F-4D97-AF65-F5344CB8AC3E}">
        <p14:creationId xmlns:p14="http://schemas.microsoft.com/office/powerpoint/2010/main" val="3203505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6E8A6-EB3F-4B19-97F5-4609AC087857}" type="datetime1">
              <a:rPr lang="ru-RU" smtClean="0"/>
              <a:t>01.08.2024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WhatsApp: +387 62 111 311 | +971 55 558 2516</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3494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7C9222-32F1-4A8D-B691-902B35D61947}"/>
              </a:ext>
            </a:extLst>
          </p:cNvPr>
          <p:cNvSpPr>
            <a:spLocks noGrp="1"/>
          </p:cNvSpPr>
          <p:nvPr>
            <p:ph type="title"/>
          </p:nvPr>
        </p:nvSpPr>
        <p:spPr>
          <a:xfrm>
            <a:off x="932986" y="446087"/>
            <a:ext cx="9567746" cy="471216"/>
          </a:xfrm>
        </p:spPr>
        <p:txBody>
          <a:bodyPr>
            <a:noAutofit/>
          </a:bodyPr>
          <a:lstStyle/>
          <a:p>
            <a:pPr algn="ctr"/>
            <a:r>
              <a:rPr lang="en-US" sz="3000" b="1" i="0" dirty="0">
                <a:effectLst/>
              </a:rPr>
              <a:t>French Fries Processing Factory in Srebrenica, Bosnia is for sale</a:t>
            </a:r>
            <a:endParaRPr lang="ru-RU" sz="3000" b="1" dirty="0"/>
          </a:p>
        </p:txBody>
      </p:sp>
      <p:sp>
        <p:nvSpPr>
          <p:cNvPr id="5" name="Объект 2">
            <a:extLst>
              <a:ext uri="{FF2B5EF4-FFF2-40B4-BE49-F238E27FC236}">
                <a16:creationId xmlns:a16="http://schemas.microsoft.com/office/drawing/2014/main" id="{AB162D22-6754-4120-B8D7-1C25995A698F}"/>
              </a:ext>
            </a:extLst>
          </p:cNvPr>
          <p:cNvSpPr txBox="1">
            <a:spLocks/>
          </p:cNvSpPr>
          <p:nvPr/>
        </p:nvSpPr>
        <p:spPr>
          <a:xfrm>
            <a:off x="499945" y="1717287"/>
            <a:ext cx="10729333" cy="41928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100" b="1" dirty="0">
                <a:solidFill>
                  <a:srgbClr val="000000"/>
                </a:solidFill>
                <a:latin typeface="Source Sans Pro" panose="020B0503030403020204" pitchFamily="34" charset="0"/>
              </a:rPr>
              <a:t>Proposal</a:t>
            </a:r>
            <a:endParaRPr lang="ru-RU" sz="4100" b="1" dirty="0">
              <a:solidFill>
                <a:srgbClr val="000000"/>
              </a:solidFill>
              <a:latin typeface="Source Sans Pro" panose="020B0503030403020204" pitchFamily="34" charset="0"/>
            </a:endParaRPr>
          </a:p>
          <a:p>
            <a:pPr marL="0" indent="0" algn="just">
              <a:buFont typeface="Arial" panose="020B0604020202020204" pitchFamily="34" charset="0"/>
              <a:buNone/>
            </a:pPr>
            <a:endParaRPr lang="en-US" sz="3000" b="1" u="sng" dirty="0">
              <a:solidFill>
                <a:srgbClr val="000000"/>
              </a:solidFill>
              <a:latin typeface="Source Sans Pro" panose="020B0503030403020204" pitchFamily="34" charset="0"/>
            </a:endParaRPr>
          </a:p>
          <a:p>
            <a:pPr algn="just"/>
            <a:r>
              <a:rPr lang="en-US" sz="3000" dirty="0">
                <a:solidFill>
                  <a:srgbClr val="000000"/>
                </a:solidFill>
                <a:latin typeface="Source Sans Pro" panose="020B0503030403020204" pitchFamily="34" charset="0"/>
              </a:rPr>
              <a:t>French Fries factory located in Srebrenica, </a:t>
            </a:r>
            <a:r>
              <a:rPr lang="en-US" sz="3000" dirty="0" err="1">
                <a:solidFill>
                  <a:srgbClr val="000000"/>
                </a:solidFill>
                <a:latin typeface="Source Sans Pro" panose="020B0503030403020204" pitchFamily="34" charset="0"/>
              </a:rPr>
              <a:t>Republika</a:t>
            </a:r>
            <a:r>
              <a:rPr lang="en-US" sz="3000" dirty="0">
                <a:solidFill>
                  <a:srgbClr val="000000"/>
                </a:solidFill>
                <a:latin typeface="Source Sans Pro" panose="020B0503030403020204" pitchFamily="34" charset="0"/>
              </a:rPr>
              <a:t> Srpska, Bosnia &amp; Herzegovina is for </a:t>
            </a:r>
            <a:r>
              <a:rPr lang="en-US" sz="3000" b="1" dirty="0" err="1">
                <a:solidFill>
                  <a:srgbClr val="000000"/>
                </a:solidFill>
                <a:latin typeface="Source Sans Pro" panose="020B0503030403020204" pitchFamily="34" charset="0"/>
              </a:rPr>
              <a:t>sa</a:t>
            </a:r>
            <a:r>
              <a:rPr lang="sr-Latn-BA" sz="3000" b="1" dirty="0">
                <a:solidFill>
                  <a:srgbClr val="000000"/>
                </a:solidFill>
                <a:latin typeface="Source Sans Pro" panose="020B0503030403020204" pitchFamily="34" charset="0"/>
              </a:rPr>
              <a:t>le</a:t>
            </a:r>
            <a:r>
              <a:rPr lang="en-US" sz="3000" dirty="0">
                <a:solidFill>
                  <a:srgbClr val="000000"/>
                </a:solidFill>
                <a:latin typeface="Source Sans Pro" panose="020B0503030403020204" pitchFamily="34" charset="0"/>
              </a:rPr>
              <a:t>.</a:t>
            </a:r>
            <a:endParaRPr lang="ru-RU" sz="3000" dirty="0">
              <a:solidFill>
                <a:srgbClr val="000000"/>
              </a:solidFill>
              <a:latin typeface="Source Sans Pro" panose="020B0503030403020204" pitchFamily="34" charset="0"/>
            </a:endParaRPr>
          </a:p>
          <a:p>
            <a:pPr algn="just"/>
            <a:endParaRPr lang="en-US" sz="3000" dirty="0">
              <a:solidFill>
                <a:srgbClr val="000000"/>
              </a:solidFill>
              <a:latin typeface="Source Sans Pro" panose="020B0503030403020204" pitchFamily="34" charset="0"/>
            </a:endParaRPr>
          </a:p>
          <a:p>
            <a:pPr algn="just"/>
            <a:r>
              <a:rPr lang="en-US" sz="3000" dirty="0">
                <a:solidFill>
                  <a:srgbClr val="000000"/>
                </a:solidFill>
                <a:latin typeface="Source Sans Pro" panose="020B0503030403020204" pitchFamily="34" charset="0"/>
              </a:rPr>
              <a:t>PP&amp;E assets are in good working condition. All assets are on the books of a local legal entity named Green Group Bosnia. </a:t>
            </a:r>
          </a:p>
          <a:p>
            <a:pPr algn="just"/>
            <a:endParaRPr lang="en-US" sz="3000" dirty="0">
              <a:solidFill>
                <a:srgbClr val="000000"/>
              </a:solidFill>
              <a:latin typeface="Source Sans Pro" panose="020B0503030403020204" pitchFamily="34" charset="0"/>
            </a:endParaRPr>
          </a:p>
          <a:p>
            <a:pPr algn="just"/>
            <a:r>
              <a:rPr lang="en-US" sz="3000" dirty="0">
                <a:solidFill>
                  <a:srgbClr val="000000"/>
                </a:solidFill>
                <a:latin typeface="Source Sans Pro" panose="020B0503030403020204" pitchFamily="34" charset="0"/>
              </a:rPr>
              <a:t>Asset description is appended in Attachment 1.</a:t>
            </a:r>
          </a:p>
        </p:txBody>
      </p:sp>
      <p:sp>
        <p:nvSpPr>
          <p:cNvPr id="62" name="Номер слайда 61">
            <a:extLst>
              <a:ext uri="{FF2B5EF4-FFF2-40B4-BE49-F238E27FC236}">
                <a16:creationId xmlns:a16="http://schemas.microsoft.com/office/drawing/2014/main" id="{5FC9557B-780E-43D8-BF08-295C54CCB474}"/>
              </a:ext>
            </a:extLst>
          </p:cNvPr>
          <p:cNvSpPr>
            <a:spLocks noGrp="1"/>
          </p:cNvSpPr>
          <p:nvPr>
            <p:ph type="sldNum" sz="quarter" idx="12"/>
          </p:nvPr>
        </p:nvSpPr>
        <p:spPr/>
        <p:txBody>
          <a:bodyPr/>
          <a:lstStyle/>
          <a:p>
            <a:fld id="{F4A57DBD-D7F1-492F-BDC3-3000286C23F1}" type="slidenum">
              <a:rPr lang="ru-RU" smtClean="0"/>
              <a:t>1</a:t>
            </a:fld>
            <a:endParaRPr lang="ru-RU"/>
          </a:p>
        </p:txBody>
      </p:sp>
      <p:pic>
        <p:nvPicPr>
          <p:cNvPr id="3" name="Picture 2">
            <a:extLst>
              <a:ext uri="{FF2B5EF4-FFF2-40B4-BE49-F238E27FC236}">
                <a16:creationId xmlns:a16="http://schemas.microsoft.com/office/drawing/2014/main" id="{60F3AB40-56AE-D3F1-14F9-D2152DCB8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3BE32714-761C-3C0E-3EA2-DD1698F98E18}"/>
              </a:ext>
            </a:extLst>
          </p:cNvPr>
          <p:cNvSpPr>
            <a:spLocks noGrp="1"/>
          </p:cNvSpPr>
          <p:nvPr>
            <p:ph type="ftr" sz="quarter" idx="11"/>
          </p:nvPr>
        </p:nvSpPr>
        <p:spPr/>
        <p:txBody>
          <a:bodyPr/>
          <a:lstStyle/>
          <a:p>
            <a:r>
              <a:rPr lang="en-US"/>
              <a:t>WhatsApp: +387 62 111 311 | +971 55 558 2516</a:t>
            </a:r>
            <a:endParaRPr lang="ru-RU"/>
          </a:p>
        </p:txBody>
      </p:sp>
    </p:spTree>
    <p:extLst>
      <p:ext uri="{BB962C8B-B14F-4D97-AF65-F5344CB8AC3E}">
        <p14:creationId xmlns:p14="http://schemas.microsoft.com/office/powerpoint/2010/main" val="2737117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jpg"/>
          <p:cNvPicPr>
            <a:picLocks noGrp="1" noChangeAspect="1"/>
          </p:cNvPicPr>
          <p:nvPr>
            <p:ph idx="1"/>
          </p:nvPr>
        </p:nvPicPr>
        <p:blipFill>
          <a:blip r:embed="rId2"/>
          <a:stretch>
            <a:fillRect/>
          </a:stretch>
        </p:blipFill>
        <p:spPr>
          <a:xfrm>
            <a:off x="4030462" y="457201"/>
            <a:ext cx="4429958" cy="5906612"/>
          </a:xfrm>
        </p:spPr>
      </p:pic>
      <p:sp>
        <p:nvSpPr>
          <p:cNvPr id="2" name="Номер слайда 1">
            <a:extLst>
              <a:ext uri="{FF2B5EF4-FFF2-40B4-BE49-F238E27FC236}">
                <a16:creationId xmlns:a16="http://schemas.microsoft.com/office/drawing/2014/main" id="{1427BC39-139D-482C-9C2C-57B2E0A6B748}"/>
              </a:ext>
            </a:extLst>
          </p:cNvPr>
          <p:cNvSpPr>
            <a:spLocks noGrp="1"/>
          </p:cNvSpPr>
          <p:nvPr>
            <p:ph type="sldNum" sz="quarter" idx="12"/>
          </p:nvPr>
        </p:nvSpPr>
        <p:spPr/>
        <p:txBody>
          <a:bodyPr/>
          <a:lstStyle/>
          <a:p>
            <a:fld id="{B6F15528-21DE-4FAA-801E-634DDDAF4B2B}" type="slidenum">
              <a:rPr lang="en-US" smtClean="0"/>
              <a:pPr/>
              <a:t>10</a:t>
            </a:fld>
            <a:endParaRPr lang="en-US"/>
          </a:p>
        </p:txBody>
      </p:sp>
      <p:pic>
        <p:nvPicPr>
          <p:cNvPr id="5" name="Picture 4">
            <a:extLst>
              <a:ext uri="{FF2B5EF4-FFF2-40B4-BE49-F238E27FC236}">
                <a16:creationId xmlns:a16="http://schemas.microsoft.com/office/drawing/2014/main" id="{50170F21-3B0B-6B1A-5A47-47B1F56E8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FB482226-BEBE-8746-F6A6-7BA7F5A5A2BA}"/>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Apartments</a:t>
            </a:r>
          </a:p>
        </p:txBody>
      </p:sp>
      <p:sp>
        <p:nvSpPr>
          <p:cNvPr id="3" name="Content Placeholder 2"/>
          <p:cNvSpPr>
            <a:spLocks noGrp="1"/>
          </p:cNvSpPr>
          <p:nvPr>
            <p:ph idx="1"/>
          </p:nvPr>
        </p:nvSpPr>
        <p:spPr/>
        <p:txBody>
          <a:bodyPr/>
          <a:lstStyle/>
          <a:p>
            <a:r>
              <a:rPr lang="sr-Latn-RS" dirty="0"/>
              <a:t>Four apartments:</a:t>
            </a:r>
            <a:r>
              <a:rPr lang="en-US" dirty="0"/>
              <a:t> 2 * 19,66m2 / 2 * 22,77m2</a:t>
            </a:r>
          </a:p>
          <a:p>
            <a:r>
              <a:rPr lang="en-US" dirty="0"/>
              <a:t>Rooms are fully equipped with furniture – double bed, table, </a:t>
            </a:r>
            <a:r>
              <a:rPr lang="en-US" dirty="0" err="1"/>
              <a:t>cheir</a:t>
            </a:r>
            <a:r>
              <a:rPr lang="en-US" dirty="0"/>
              <a:t>, toilet. </a:t>
            </a:r>
            <a:endParaRPr lang="sr-Latn-RS" dirty="0"/>
          </a:p>
          <a:p>
            <a:r>
              <a:rPr lang="en-US" dirty="0"/>
              <a:t>Two of them are currently In use</a:t>
            </a:r>
          </a:p>
        </p:txBody>
      </p:sp>
      <p:sp>
        <p:nvSpPr>
          <p:cNvPr id="5" name="Номер слайда 4">
            <a:extLst>
              <a:ext uri="{FF2B5EF4-FFF2-40B4-BE49-F238E27FC236}">
                <a16:creationId xmlns:a16="http://schemas.microsoft.com/office/drawing/2014/main" id="{E3D1E1D5-A9EE-406C-B82F-03C3D1B46286}"/>
              </a:ext>
            </a:extLst>
          </p:cNvPr>
          <p:cNvSpPr>
            <a:spLocks noGrp="1"/>
          </p:cNvSpPr>
          <p:nvPr>
            <p:ph type="sldNum" sz="quarter" idx="12"/>
          </p:nvPr>
        </p:nvSpPr>
        <p:spPr/>
        <p:txBody>
          <a:bodyPr/>
          <a:lstStyle/>
          <a:p>
            <a:fld id="{B6F15528-21DE-4FAA-801E-634DDDAF4B2B}" type="slidenum">
              <a:rPr lang="en-US" smtClean="0"/>
              <a:pPr/>
              <a:t>100</a:t>
            </a:fld>
            <a:endParaRPr lang="en-US"/>
          </a:p>
        </p:txBody>
      </p:sp>
      <p:pic>
        <p:nvPicPr>
          <p:cNvPr id="6" name="Picture 5">
            <a:extLst>
              <a:ext uri="{FF2B5EF4-FFF2-40B4-BE49-F238E27FC236}">
                <a16:creationId xmlns:a16="http://schemas.microsoft.com/office/drawing/2014/main" id="{48263907-DE78-D7C1-A564-9990BE5EF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9F9742E0-142C-D516-F43A-5B73C100959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a:stretch>
            <a:fillRect/>
          </a:stretch>
        </p:blipFill>
        <p:spPr>
          <a:xfrm>
            <a:off x="2209801" y="457201"/>
            <a:ext cx="7817908" cy="5863431"/>
          </a:xfrm>
        </p:spPr>
      </p:pic>
      <p:sp>
        <p:nvSpPr>
          <p:cNvPr id="2" name="Номер слайда 1">
            <a:extLst>
              <a:ext uri="{FF2B5EF4-FFF2-40B4-BE49-F238E27FC236}">
                <a16:creationId xmlns:a16="http://schemas.microsoft.com/office/drawing/2014/main" id="{D207B615-21B3-4FF0-A456-638911B72005}"/>
              </a:ext>
            </a:extLst>
          </p:cNvPr>
          <p:cNvSpPr>
            <a:spLocks noGrp="1"/>
          </p:cNvSpPr>
          <p:nvPr>
            <p:ph type="sldNum" sz="quarter" idx="12"/>
          </p:nvPr>
        </p:nvSpPr>
        <p:spPr/>
        <p:txBody>
          <a:bodyPr/>
          <a:lstStyle/>
          <a:p>
            <a:fld id="{B6F15528-21DE-4FAA-801E-634DDDAF4B2B}" type="slidenum">
              <a:rPr lang="en-US" smtClean="0"/>
              <a:pPr/>
              <a:t>101</a:t>
            </a:fld>
            <a:endParaRPr lang="en-US"/>
          </a:p>
        </p:txBody>
      </p:sp>
      <p:pic>
        <p:nvPicPr>
          <p:cNvPr id="5" name="Picture 4">
            <a:extLst>
              <a:ext uri="{FF2B5EF4-FFF2-40B4-BE49-F238E27FC236}">
                <a16:creationId xmlns:a16="http://schemas.microsoft.com/office/drawing/2014/main" id="{FC199D78-A842-1C61-C4C3-FF660E91B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81EBF0EC-1E14-4048-1995-40C0E62D3193}"/>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Hallways</a:t>
            </a:r>
            <a:endParaRPr lang="en-US" dirty="0"/>
          </a:p>
        </p:txBody>
      </p:sp>
      <p:pic>
        <p:nvPicPr>
          <p:cNvPr id="4" name="Content Placeholder 3" descr="11.jpg"/>
          <p:cNvPicPr>
            <a:picLocks noGrp="1" noChangeAspect="1"/>
          </p:cNvPicPr>
          <p:nvPr>
            <p:ph idx="1"/>
          </p:nvPr>
        </p:nvPicPr>
        <p:blipFill>
          <a:blip r:embed="rId2"/>
          <a:stretch>
            <a:fillRect/>
          </a:stretch>
        </p:blipFill>
        <p:spPr>
          <a:xfrm>
            <a:off x="2971801" y="1520033"/>
            <a:ext cx="6400799" cy="4800599"/>
          </a:xfrm>
        </p:spPr>
      </p:pic>
      <p:sp>
        <p:nvSpPr>
          <p:cNvPr id="3" name="Номер слайда 2">
            <a:extLst>
              <a:ext uri="{FF2B5EF4-FFF2-40B4-BE49-F238E27FC236}">
                <a16:creationId xmlns:a16="http://schemas.microsoft.com/office/drawing/2014/main" id="{65D8F756-A3EA-4D88-9E35-B1AE961268B7}"/>
              </a:ext>
            </a:extLst>
          </p:cNvPr>
          <p:cNvSpPr>
            <a:spLocks noGrp="1"/>
          </p:cNvSpPr>
          <p:nvPr>
            <p:ph type="sldNum" sz="quarter" idx="12"/>
          </p:nvPr>
        </p:nvSpPr>
        <p:spPr/>
        <p:txBody>
          <a:bodyPr/>
          <a:lstStyle/>
          <a:p>
            <a:fld id="{B6F15528-21DE-4FAA-801E-634DDDAF4B2B}" type="slidenum">
              <a:rPr lang="en-US" smtClean="0"/>
              <a:pPr/>
              <a:t>102</a:t>
            </a:fld>
            <a:endParaRPr lang="en-US"/>
          </a:p>
        </p:txBody>
      </p:sp>
      <p:pic>
        <p:nvPicPr>
          <p:cNvPr id="6" name="Picture 5">
            <a:extLst>
              <a:ext uri="{FF2B5EF4-FFF2-40B4-BE49-F238E27FC236}">
                <a16:creationId xmlns:a16="http://schemas.microsoft.com/office/drawing/2014/main" id="{D8024C25-E84C-D60A-0765-E68140C19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F8C83CE2-0CDA-B413-CA55-F0560BCFADD3}"/>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4.jpg"/>
          <p:cNvPicPr>
            <a:picLocks noGrp="1" noChangeAspect="1"/>
          </p:cNvPicPr>
          <p:nvPr>
            <p:ph idx="1"/>
          </p:nvPr>
        </p:nvPicPr>
        <p:blipFill>
          <a:blip r:embed="rId2"/>
          <a:stretch>
            <a:fillRect/>
          </a:stretch>
        </p:blipFill>
        <p:spPr>
          <a:xfrm>
            <a:off x="3733800" y="256382"/>
            <a:ext cx="4648200" cy="6197601"/>
          </a:xfrm>
        </p:spPr>
      </p:pic>
      <p:sp>
        <p:nvSpPr>
          <p:cNvPr id="2" name="Номер слайда 1">
            <a:extLst>
              <a:ext uri="{FF2B5EF4-FFF2-40B4-BE49-F238E27FC236}">
                <a16:creationId xmlns:a16="http://schemas.microsoft.com/office/drawing/2014/main" id="{DBFEB2D7-C758-4FDE-BE5E-BB73B9F70DD5}"/>
              </a:ext>
            </a:extLst>
          </p:cNvPr>
          <p:cNvSpPr>
            <a:spLocks noGrp="1"/>
          </p:cNvSpPr>
          <p:nvPr>
            <p:ph type="sldNum" sz="quarter" idx="12"/>
          </p:nvPr>
        </p:nvSpPr>
        <p:spPr/>
        <p:txBody>
          <a:bodyPr/>
          <a:lstStyle/>
          <a:p>
            <a:fld id="{B6F15528-21DE-4FAA-801E-634DDDAF4B2B}" type="slidenum">
              <a:rPr lang="en-US" smtClean="0"/>
              <a:pPr/>
              <a:t>103</a:t>
            </a:fld>
            <a:endParaRPr lang="en-US"/>
          </a:p>
        </p:txBody>
      </p:sp>
      <p:pic>
        <p:nvPicPr>
          <p:cNvPr id="5" name="Picture 4">
            <a:extLst>
              <a:ext uri="{FF2B5EF4-FFF2-40B4-BE49-F238E27FC236}">
                <a16:creationId xmlns:a16="http://schemas.microsoft.com/office/drawing/2014/main" id="{690ACDB4-0F69-28BA-4A9B-38CA9F7DB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FC1FCCF4-C2F2-9E02-C8F8-BCF4494ED6C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1.jpg"/>
          <p:cNvPicPr>
            <a:picLocks noGrp="1" noChangeAspect="1"/>
          </p:cNvPicPr>
          <p:nvPr>
            <p:ph idx="1"/>
          </p:nvPr>
        </p:nvPicPr>
        <p:blipFill>
          <a:blip r:embed="rId2"/>
          <a:stretch>
            <a:fillRect/>
          </a:stretch>
        </p:blipFill>
        <p:spPr>
          <a:xfrm>
            <a:off x="3657600" y="116682"/>
            <a:ext cx="4876800" cy="6502401"/>
          </a:xfrm>
        </p:spPr>
      </p:pic>
      <p:sp>
        <p:nvSpPr>
          <p:cNvPr id="2" name="Номер слайда 1">
            <a:extLst>
              <a:ext uri="{FF2B5EF4-FFF2-40B4-BE49-F238E27FC236}">
                <a16:creationId xmlns:a16="http://schemas.microsoft.com/office/drawing/2014/main" id="{32AE1DE8-8E4A-4DEF-A73E-AEB137E0F3B6}"/>
              </a:ext>
            </a:extLst>
          </p:cNvPr>
          <p:cNvSpPr>
            <a:spLocks noGrp="1"/>
          </p:cNvSpPr>
          <p:nvPr>
            <p:ph type="sldNum" sz="quarter" idx="12"/>
          </p:nvPr>
        </p:nvSpPr>
        <p:spPr/>
        <p:txBody>
          <a:bodyPr/>
          <a:lstStyle/>
          <a:p>
            <a:fld id="{B6F15528-21DE-4FAA-801E-634DDDAF4B2B}" type="slidenum">
              <a:rPr lang="en-US" smtClean="0"/>
              <a:pPr/>
              <a:t>104</a:t>
            </a:fld>
            <a:endParaRPr lang="en-US"/>
          </a:p>
        </p:txBody>
      </p:sp>
      <p:pic>
        <p:nvPicPr>
          <p:cNvPr id="5" name="Picture 4">
            <a:extLst>
              <a:ext uri="{FF2B5EF4-FFF2-40B4-BE49-F238E27FC236}">
                <a16:creationId xmlns:a16="http://schemas.microsoft.com/office/drawing/2014/main" id="{1E0BDF23-AC3B-DB33-DB8D-76C080633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2D04C6E8-4468-03D3-D7B6-20EF0541A3FE}"/>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3F704C-D784-423B-A61C-D2242057E911}"/>
              </a:ext>
            </a:extLst>
          </p:cNvPr>
          <p:cNvSpPr>
            <a:spLocks noGrp="1"/>
          </p:cNvSpPr>
          <p:nvPr>
            <p:ph type="title"/>
          </p:nvPr>
        </p:nvSpPr>
        <p:spPr/>
        <p:txBody>
          <a:bodyPr/>
          <a:lstStyle/>
          <a:p>
            <a:r>
              <a:rPr lang="sr-Latn-RS" dirty="0"/>
              <a:t>Optimal numer of stuff</a:t>
            </a:r>
            <a:endParaRPr lang="ru-RU" dirty="0"/>
          </a:p>
        </p:txBody>
      </p:sp>
      <p:sp>
        <p:nvSpPr>
          <p:cNvPr id="3" name="Content Placeholder 2"/>
          <p:cNvSpPr>
            <a:spLocks noGrp="1"/>
          </p:cNvSpPr>
          <p:nvPr>
            <p:ph idx="1"/>
          </p:nvPr>
        </p:nvSpPr>
        <p:spPr/>
        <p:txBody>
          <a:bodyPr/>
          <a:lstStyle/>
          <a:p>
            <a:pPr marL="0" indent="0" algn="just">
              <a:buNone/>
            </a:pPr>
            <a:r>
              <a:rPr lang="sr-Latn-RS" dirty="0"/>
              <a:t>Administration: 5-6 persons with the digree and skills in special</a:t>
            </a:r>
            <a:r>
              <a:rPr lang="en-US" dirty="0"/>
              <a:t> </a:t>
            </a:r>
            <a:r>
              <a:rPr lang="sr-Latn-RS" dirty="0"/>
              <a:t>f</a:t>
            </a:r>
            <a:r>
              <a:rPr lang="en-US" dirty="0" err="1"/>
              <a:t>i</a:t>
            </a:r>
            <a:r>
              <a:rPr lang="sr-Latn-RS" dirty="0"/>
              <a:t>eld such as economic, law, m</a:t>
            </a:r>
            <a:r>
              <a:rPr lang="en-US" dirty="0"/>
              <a:t>a</a:t>
            </a:r>
            <a:r>
              <a:rPr lang="sr-Latn-RS" dirty="0"/>
              <a:t>nagment</a:t>
            </a:r>
          </a:p>
          <a:p>
            <a:pPr marL="0" indent="0" algn="just">
              <a:buNone/>
            </a:pPr>
            <a:r>
              <a:rPr lang="sr-Latn-RS" dirty="0"/>
              <a:t>Production: 20-25 persons with the digree and skills in special f</a:t>
            </a:r>
            <a:r>
              <a:rPr lang="en-US" dirty="0" err="1"/>
              <a:t>i</a:t>
            </a:r>
            <a:r>
              <a:rPr lang="sr-Latn-RS" dirty="0"/>
              <a:t>eld of pr</a:t>
            </a:r>
            <a:r>
              <a:rPr lang="en-US" dirty="0"/>
              <a:t>o</a:t>
            </a:r>
            <a:r>
              <a:rPr lang="sr-Latn-RS" dirty="0"/>
              <a:t>duction</a:t>
            </a:r>
          </a:p>
        </p:txBody>
      </p:sp>
      <p:sp>
        <p:nvSpPr>
          <p:cNvPr id="5" name="Номер слайда 4">
            <a:extLst>
              <a:ext uri="{FF2B5EF4-FFF2-40B4-BE49-F238E27FC236}">
                <a16:creationId xmlns:a16="http://schemas.microsoft.com/office/drawing/2014/main" id="{372C3E13-EFFD-4535-BC59-72EC56B9D31C}"/>
              </a:ext>
            </a:extLst>
          </p:cNvPr>
          <p:cNvSpPr>
            <a:spLocks noGrp="1"/>
          </p:cNvSpPr>
          <p:nvPr>
            <p:ph type="sldNum" sz="quarter" idx="12"/>
          </p:nvPr>
        </p:nvSpPr>
        <p:spPr/>
        <p:txBody>
          <a:bodyPr/>
          <a:lstStyle/>
          <a:p>
            <a:fld id="{B6F15528-21DE-4FAA-801E-634DDDAF4B2B}" type="slidenum">
              <a:rPr lang="en-US" smtClean="0"/>
              <a:pPr/>
              <a:t>105</a:t>
            </a:fld>
            <a:endParaRPr lang="en-US"/>
          </a:p>
        </p:txBody>
      </p:sp>
      <p:pic>
        <p:nvPicPr>
          <p:cNvPr id="6" name="Picture 5">
            <a:extLst>
              <a:ext uri="{FF2B5EF4-FFF2-40B4-BE49-F238E27FC236}">
                <a16:creationId xmlns:a16="http://schemas.microsoft.com/office/drawing/2014/main" id="{A20F0355-6E6D-3156-D46A-B7F034D04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62B667BE-A5DA-B484-FA3D-0FD4CA9AF68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261" y="1330711"/>
            <a:ext cx="4828476" cy="531544"/>
          </a:xfrm>
        </p:spPr>
        <p:txBody>
          <a:bodyPr>
            <a:normAutofit/>
          </a:bodyPr>
          <a:lstStyle/>
          <a:p>
            <a:pPr marL="0" lvl="0" indent="0">
              <a:buNone/>
            </a:pPr>
            <a:r>
              <a:rPr lang="en-US" sz="2400" dirty="0"/>
              <a:t>The production facility is 554,98m2. </a:t>
            </a:r>
            <a:endParaRPr lang="sr-Latn-RS" sz="2400" dirty="0"/>
          </a:p>
          <a:p>
            <a:pPr>
              <a:buNone/>
            </a:pPr>
            <a:endParaRPr lang="en-US" sz="2400" dirty="0"/>
          </a:p>
        </p:txBody>
      </p:sp>
      <p:pic>
        <p:nvPicPr>
          <p:cNvPr id="5" name="Picture 4" descr="8.jpg"/>
          <p:cNvPicPr>
            <a:picLocks noChangeAspect="1"/>
          </p:cNvPicPr>
          <p:nvPr/>
        </p:nvPicPr>
        <p:blipFill>
          <a:blip r:embed="rId2"/>
          <a:stretch>
            <a:fillRect/>
          </a:stretch>
        </p:blipFill>
        <p:spPr>
          <a:xfrm>
            <a:off x="609600" y="2249546"/>
            <a:ext cx="5282246" cy="3961684"/>
          </a:xfrm>
          <a:prstGeom prst="rect">
            <a:avLst/>
          </a:prstGeom>
        </p:spPr>
      </p:pic>
      <p:sp>
        <p:nvSpPr>
          <p:cNvPr id="4" name="Title 1">
            <a:extLst>
              <a:ext uri="{FF2B5EF4-FFF2-40B4-BE49-F238E27FC236}">
                <a16:creationId xmlns:a16="http://schemas.microsoft.com/office/drawing/2014/main" id="{83E0D562-441E-4241-BEAB-D7C6CADE5AF8}"/>
              </a:ext>
            </a:extLst>
          </p:cNvPr>
          <p:cNvSpPr>
            <a:spLocks noGrp="1"/>
          </p:cNvSpPr>
          <p:nvPr>
            <p:ph type="title"/>
          </p:nvPr>
        </p:nvSpPr>
        <p:spPr>
          <a:xfrm>
            <a:off x="609600" y="274638"/>
            <a:ext cx="10972800" cy="1143000"/>
          </a:xfrm>
        </p:spPr>
        <p:txBody>
          <a:bodyPr>
            <a:normAutofit/>
          </a:bodyPr>
          <a:lstStyle/>
          <a:p>
            <a:r>
              <a:rPr lang="en-US" sz="4000" b="1" dirty="0">
                <a:latin typeface="Calibri Light" panose="020F0302020204030204" pitchFamily="34" charset="0"/>
                <a:cs typeface="Calibri Light" panose="020F0302020204030204" pitchFamily="34" charset="0"/>
              </a:rPr>
              <a:t>Manufacturing workshop</a:t>
            </a:r>
          </a:p>
        </p:txBody>
      </p:sp>
      <p:sp>
        <p:nvSpPr>
          <p:cNvPr id="2" name="Номер слайда 1">
            <a:extLst>
              <a:ext uri="{FF2B5EF4-FFF2-40B4-BE49-F238E27FC236}">
                <a16:creationId xmlns:a16="http://schemas.microsoft.com/office/drawing/2014/main" id="{7A8995AE-7F8A-46F3-9286-3FEA5A9BA02E}"/>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7" name="Content Placeholder 3" descr="9.jpg">
            <a:extLst>
              <a:ext uri="{FF2B5EF4-FFF2-40B4-BE49-F238E27FC236}">
                <a16:creationId xmlns:a16="http://schemas.microsoft.com/office/drawing/2014/main" id="{04E5D17B-FEE8-4AC2-81B7-17707D757DA3}"/>
              </a:ext>
            </a:extLst>
          </p:cNvPr>
          <p:cNvPicPr>
            <a:picLocks noChangeAspect="1"/>
          </p:cNvPicPr>
          <p:nvPr/>
        </p:nvPicPr>
        <p:blipFill>
          <a:blip r:embed="rId3"/>
          <a:stretch>
            <a:fillRect/>
          </a:stretch>
        </p:blipFill>
        <p:spPr>
          <a:xfrm>
            <a:off x="6096477" y="2249545"/>
            <a:ext cx="5282245" cy="3961684"/>
          </a:xfrm>
          <a:prstGeom prst="rect">
            <a:avLst/>
          </a:prstGeom>
        </p:spPr>
      </p:pic>
      <p:pic>
        <p:nvPicPr>
          <p:cNvPr id="8" name="Picture 7">
            <a:extLst>
              <a:ext uri="{FF2B5EF4-FFF2-40B4-BE49-F238E27FC236}">
                <a16:creationId xmlns:a16="http://schemas.microsoft.com/office/drawing/2014/main" id="{4EA89F95-14DE-596A-13E3-E31B3C7EF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a:extLst>
              <a:ext uri="{FF2B5EF4-FFF2-40B4-BE49-F238E27FC236}">
                <a16:creationId xmlns:a16="http://schemas.microsoft.com/office/drawing/2014/main" id="{96B455BC-2D33-ACF5-CEC7-D5B49203BF83}"/>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3100" dirty="0"/>
              <a:t>Currently there are potato processing machines of which:</a:t>
            </a:r>
            <a:br>
              <a:rPr lang="sr-Latn-RS" b="1" i="1" dirty="0"/>
            </a:br>
            <a:endParaRPr lang="en-US" dirty="0"/>
          </a:p>
        </p:txBody>
      </p:sp>
      <p:sp>
        <p:nvSpPr>
          <p:cNvPr id="3" name="Content Placeholder 2"/>
          <p:cNvSpPr>
            <a:spLocks noGrp="1"/>
          </p:cNvSpPr>
          <p:nvPr>
            <p:ph idx="1"/>
          </p:nvPr>
        </p:nvSpPr>
        <p:spPr/>
        <p:txBody>
          <a:bodyPr/>
          <a:lstStyle/>
          <a:p>
            <a:pPr lvl="0"/>
            <a:r>
              <a:rPr lang="en-US" b="1" i="1" dirty="0"/>
              <a:t>Cylinder washer</a:t>
            </a:r>
            <a:endParaRPr lang="sr-Latn-RS" b="1" i="1" dirty="0"/>
          </a:p>
          <a:p>
            <a:pPr lvl="0"/>
            <a:endParaRPr lang="sr-Latn-RS" b="1" i="1" dirty="0"/>
          </a:p>
          <a:p>
            <a:pPr lvl="0"/>
            <a:endParaRPr lang="en-US" dirty="0"/>
          </a:p>
          <a:p>
            <a:endParaRPr lang="en-US" dirty="0"/>
          </a:p>
        </p:txBody>
      </p:sp>
      <p:graphicFrame>
        <p:nvGraphicFramePr>
          <p:cNvPr id="4" name="Table 3"/>
          <p:cNvGraphicFramePr>
            <a:graphicFrameLocks noGrp="1"/>
          </p:cNvGraphicFramePr>
          <p:nvPr/>
        </p:nvGraphicFramePr>
        <p:xfrm>
          <a:off x="2895600" y="2590803"/>
          <a:ext cx="6629400" cy="32004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45720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Potato processing line</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45720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Manufacturer</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5720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Year </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2015</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5720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Model</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2500*1000*1050</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5720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Power</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2,2kw</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5720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Voltage</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380V/50h</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57200">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Capacity </a:t>
                      </a:r>
                      <a:endParaRPr lang="en-US" sz="1100" dirty="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15m3/h</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 name="Номер слайда 5">
            <a:extLst>
              <a:ext uri="{FF2B5EF4-FFF2-40B4-BE49-F238E27FC236}">
                <a16:creationId xmlns:a16="http://schemas.microsoft.com/office/drawing/2014/main" id="{122ACD7E-B07D-406F-9A6C-50242652262C}"/>
              </a:ext>
            </a:extLst>
          </p:cNvPr>
          <p:cNvSpPr>
            <a:spLocks noGrp="1"/>
          </p:cNvSpPr>
          <p:nvPr>
            <p:ph type="sldNum" sz="quarter" idx="12"/>
          </p:nvPr>
        </p:nvSpPr>
        <p:spPr/>
        <p:txBody>
          <a:bodyPr/>
          <a:lstStyle/>
          <a:p>
            <a:fld id="{B6F15528-21DE-4FAA-801E-634DDDAF4B2B}" type="slidenum">
              <a:rPr lang="en-US" smtClean="0"/>
              <a:pPr/>
              <a:t>12</a:t>
            </a:fld>
            <a:endParaRPr lang="en-US"/>
          </a:p>
        </p:txBody>
      </p:sp>
      <p:pic>
        <p:nvPicPr>
          <p:cNvPr id="7" name="Picture 6">
            <a:extLst>
              <a:ext uri="{FF2B5EF4-FFF2-40B4-BE49-F238E27FC236}">
                <a16:creationId xmlns:a16="http://schemas.microsoft.com/office/drawing/2014/main" id="{6B4AF779-8560-A454-23CA-2F195C426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540D6442-5622-6E00-1069-8C664BD903F3}"/>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4.jpg"/>
          <p:cNvPicPr>
            <a:picLocks noGrp="1" noChangeAspect="1"/>
          </p:cNvPicPr>
          <p:nvPr>
            <p:ph idx="1"/>
          </p:nvPr>
        </p:nvPicPr>
        <p:blipFill>
          <a:blip r:embed="rId2"/>
          <a:stretch>
            <a:fillRect/>
          </a:stretch>
        </p:blipFill>
        <p:spPr>
          <a:xfrm>
            <a:off x="2265892" y="381001"/>
            <a:ext cx="7660217" cy="5745163"/>
          </a:xfrm>
        </p:spPr>
      </p:pic>
      <p:sp>
        <p:nvSpPr>
          <p:cNvPr id="2" name="Номер слайда 1">
            <a:extLst>
              <a:ext uri="{FF2B5EF4-FFF2-40B4-BE49-F238E27FC236}">
                <a16:creationId xmlns:a16="http://schemas.microsoft.com/office/drawing/2014/main" id="{49546F5F-616F-484A-806F-63D3A9767B2F}"/>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5" name="Picture 4">
            <a:extLst>
              <a:ext uri="{FF2B5EF4-FFF2-40B4-BE49-F238E27FC236}">
                <a16:creationId xmlns:a16="http://schemas.microsoft.com/office/drawing/2014/main" id="{D41CFBE7-DDFD-04C8-6FF8-6220AF475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A592D3FA-18C0-F51C-5126-85B5FD97CF0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Inspection belt  (2x)</a:t>
            </a:r>
            <a:br>
              <a:rPr lang="en-US" dirty="0"/>
            </a:br>
            <a:endParaRPr lang="en-US" dirty="0"/>
          </a:p>
        </p:txBody>
      </p:sp>
      <p:sp>
        <p:nvSpPr>
          <p:cNvPr id="3" name="Content Placeholder 2"/>
          <p:cNvSpPr>
            <a:spLocks noGrp="1"/>
          </p:cNvSpPr>
          <p:nvPr>
            <p:ph idx="1"/>
          </p:nvPr>
        </p:nvSpPr>
        <p:spPr/>
        <p:txBody>
          <a:bodyPr/>
          <a:lstStyle/>
          <a:p>
            <a:pPr lvl="0">
              <a:buNone/>
            </a:pPr>
            <a:endParaRPr lang="en-US" dirty="0"/>
          </a:p>
          <a:p>
            <a:endParaRPr lang="en-US" dirty="0"/>
          </a:p>
        </p:txBody>
      </p:sp>
      <p:graphicFrame>
        <p:nvGraphicFramePr>
          <p:cNvPr id="4" name="Table 3"/>
          <p:cNvGraphicFramePr>
            <a:graphicFrameLocks noGrp="1"/>
          </p:cNvGraphicFramePr>
          <p:nvPr/>
        </p:nvGraphicFramePr>
        <p:xfrm>
          <a:off x="2286000" y="2362200"/>
          <a:ext cx="6477000" cy="3129280"/>
        </p:xfrm>
        <a:graphic>
          <a:graphicData uri="http://schemas.openxmlformats.org/drawingml/2006/table">
            <a:tbl>
              <a:tblPr firstRow="1" bandRow="1">
                <a:tableStyleId>{5C22544A-7EE6-4342-B048-85BDC9FD1C3A}</a:tableStyleId>
              </a:tblPr>
              <a:tblGrid>
                <a:gridCol w="2159000">
                  <a:extLst>
                    <a:ext uri="{9D8B030D-6E8A-4147-A177-3AD203B41FA5}">
                      <a16:colId xmlns:a16="http://schemas.microsoft.com/office/drawing/2014/main" val="20000"/>
                    </a:ext>
                  </a:extLst>
                </a:gridCol>
                <a:gridCol w="21590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4470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470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Model</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200*1100*950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0,75kw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380V/50h</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47040">
                <a:tc>
                  <a:txBody>
                    <a:bodyPr/>
                    <a:lstStyle/>
                    <a:p>
                      <a:pPr marL="6858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tc gridSpan="2">
                  <a:txBody>
                    <a:bodyPr/>
                    <a:lstStyle/>
                    <a:p>
                      <a:pPr marL="68580" algn="just">
                        <a:lnSpc>
                          <a:spcPct val="115000"/>
                        </a:lnSpc>
                        <a:spcAft>
                          <a:spcPts val="0"/>
                        </a:spcAft>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 name="Номер слайда 5">
            <a:extLst>
              <a:ext uri="{FF2B5EF4-FFF2-40B4-BE49-F238E27FC236}">
                <a16:creationId xmlns:a16="http://schemas.microsoft.com/office/drawing/2014/main" id="{0F3D6AA6-A0D8-4811-A206-69FCFC631072}"/>
              </a:ext>
            </a:extLst>
          </p:cNvPr>
          <p:cNvSpPr>
            <a:spLocks noGrp="1"/>
          </p:cNvSpPr>
          <p:nvPr>
            <p:ph type="sldNum" sz="quarter" idx="12"/>
          </p:nvPr>
        </p:nvSpPr>
        <p:spPr/>
        <p:txBody>
          <a:bodyPr/>
          <a:lstStyle/>
          <a:p>
            <a:fld id="{B6F15528-21DE-4FAA-801E-634DDDAF4B2B}" type="slidenum">
              <a:rPr lang="en-US" smtClean="0"/>
              <a:pPr/>
              <a:t>14</a:t>
            </a:fld>
            <a:endParaRPr lang="en-US"/>
          </a:p>
        </p:txBody>
      </p:sp>
      <p:pic>
        <p:nvPicPr>
          <p:cNvPr id="7" name="Picture 6">
            <a:extLst>
              <a:ext uri="{FF2B5EF4-FFF2-40B4-BE49-F238E27FC236}">
                <a16:creationId xmlns:a16="http://schemas.microsoft.com/office/drawing/2014/main" id="{790D87C8-163D-1C6B-021E-C057424FF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AE91253D-BA09-2B6A-B51E-0E37A5160BA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5.jpg"/>
          <p:cNvPicPr>
            <a:picLocks noGrp="1" noChangeAspect="1"/>
          </p:cNvPicPr>
          <p:nvPr>
            <p:ph idx="1"/>
          </p:nvPr>
        </p:nvPicPr>
        <p:blipFill>
          <a:blip r:embed="rId2"/>
          <a:stretch>
            <a:fillRect/>
          </a:stretch>
        </p:blipFill>
        <p:spPr>
          <a:xfrm>
            <a:off x="3505200" y="243682"/>
            <a:ext cx="4876800" cy="6502401"/>
          </a:xfrm>
        </p:spPr>
      </p:pic>
      <p:sp>
        <p:nvSpPr>
          <p:cNvPr id="2" name="Номер слайда 1">
            <a:extLst>
              <a:ext uri="{FF2B5EF4-FFF2-40B4-BE49-F238E27FC236}">
                <a16:creationId xmlns:a16="http://schemas.microsoft.com/office/drawing/2014/main" id="{1E5B6D5D-3832-450A-BCD4-E1431C978E09}"/>
              </a:ext>
            </a:extLst>
          </p:cNvPr>
          <p:cNvSpPr>
            <a:spLocks noGrp="1"/>
          </p:cNvSpPr>
          <p:nvPr>
            <p:ph type="sldNum" sz="quarter" idx="12"/>
          </p:nvPr>
        </p:nvSpPr>
        <p:spPr/>
        <p:txBody>
          <a:bodyPr/>
          <a:lstStyle/>
          <a:p>
            <a:fld id="{B6F15528-21DE-4FAA-801E-634DDDAF4B2B}" type="slidenum">
              <a:rPr lang="en-US" smtClean="0"/>
              <a:pPr/>
              <a:t>15</a:t>
            </a:fld>
            <a:endParaRPr lang="en-US"/>
          </a:p>
        </p:txBody>
      </p:sp>
      <p:pic>
        <p:nvPicPr>
          <p:cNvPr id="5" name="Picture 4">
            <a:extLst>
              <a:ext uri="{FF2B5EF4-FFF2-40B4-BE49-F238E27FC236}">
                <a16:creationId xmlns:a16="http://schemas.microsoft.com/office/drawing/2014/main" id="{D92CBD1B-BEC1-A49A-36A2-A2FB7410E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B66CEC80-696D-B0A7-74FE-015E2C5EC0C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Sideling transporter (2X)</a:t>
            </a:r>
            <a:br>
              <a:rPr lang="en-US" dirty="0"/>
            </a:br>
            <a:endParaRPr lang="en-US" dirty="0"/>
          </a:p>
        </p:txBody>
      </p:sp>
      <p:graphicFrame>
        <p:nvGraphicFramePr>
          <p:cNvPr id="4" name="Table 3"/>
          <p:cNvGraphicFramePr>
            <a:graphicFrameLocks noGrp="1"/>
          </p:cNvGraphicFramePr>
          <p:nvPr/>
        </p:nvGraphicFramePr>
        <p:xfrm>
          <a:off x="2286000" y="2362200"/>
          <a:ext cx="6477000" cy="3129280"/>
        </p:xfrm>
        <a:graphic>
          <a:graphicData uri="http://schemas.openxmlformats.org/drawingml/2006/table">
            <a:tbl>
              <a:tblPr firstRow="1" bandRow="1">
                <a:tableStyleId>{5C22544A-7EE6-4342-B048-85BDC9FD1C3A}</a:tableStyleId>
              </a:tblPr>
              <a:tblGrid>
                <a:gridCol w="2159000">
                  <a:extLst>
                    <a:ext uri="{9D8B030D-6E8A-4147-A177-3AD203B41FA5}">
                      <a16:colId xmlns:a16="http://schemas.microsoft.com/office/drawing/2014/main" val="20000"/>
                    </a:ext>
                  </a:extLst>
                </a:gridCol>
                <a:gridCol w="21590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4470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4470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Manufacturer</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3500*880*1390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0,75kw</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470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380V/50h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47040">
                <a:tc>
                  <a:txBody>
                    <a:bodyPr/>
                    <a:lstStyle/>
                    <a:p>
                      <a:pPr marL="6858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tc gridSpan="2">
                  <a:txBody>
                    <a:bodyPr/>
                    <a:lstStyle/>
                    <a:p>
                      <a:pPr marL="68580" algn="just">
                        <a:lnSpc>
                          <a:spcPct val="115000"/>
                        </a:lnSpc>
                        <a:spcAft>
                          <a:spcPts val="0"/>
                        </a:spcAft>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 name="Номер слайда 5">
            <a:extLst>
              <a:ext uri="{FF2B5EF4-FFF2-40B4-BE49-F238E27FC236}">
                <a16:creationId xmlns:a16="http://schemas.microsoft.com/office/drawing/2014/main" id="{928EF826-C54A-44B6-982C-147471E78D42}"/>
              </a:ext>
            </a:extLst>
          </p:cNvPr>
          <p:cNvSpPr>
            <a:spLocks noGrp="1"/>
          </p:cNvSpPr>
          <p:nvPr>
            <p:ph type="sldNum" sz="quarter" idx="12"/>
          </p:nvPr>
        </p:nvSpPr>
        <p:spPr/>
        <p:txBody>
          <a:bodyPr/>
          <a:lstStyle/>
          <a:p>
            <a:fld id="{B6F15528-21DE-4FAA-801E-634DDDAF4B2B}" type="slidenum">
              <a:rPr lang="en-US" smtClean="0"/>
              <a:pPr/>
              <a:t>16</a:t>
            </a:fld>
            <a:endParaRPr lang="en-US"/>
          </a:p>
        </p:txBody>
      </p:sp>
      <p:pic>
        <p:nvPicPr>
          <p:cNvPr id="3" name="Picture 2">
            <a:extLst>
              <a:ext uri="{FF2B5EF4-FFF2-40B4-BE49-F238E27FC236}">
                <a16:creationId xmlns:a16="http://schemas.microsoft.com/office/drawing/2014/main" id="{3B7110EA-1034-4D97-E0AA-44CF3EDA3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40A3FF77-B024-A6E6-5584-D93D784C9EF2}"/>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6.jpg"/>
          <p:cNvPicPr>
            <a:picLocks noGrp="1" noChangeAspect="1"/>
          </p:cNvPicPr>
          <p:nvPr>
            <p:ph idx="1"/>
          </p:nvPr>
        </p:nvPicPr>
        <p:blipFill>
          <a:blip r:embed="rId2"/>
          <a:stretch>
            <a:fillRect/>
          </a:stretch>
        </p:blipFill>
        <p:spPr>
          <a:xfrm>
            <a:off x="3810000" y="243682"/>
            <a:ext cx="4572000" cy="6096001"/>
          </a:xfrm>
        </p:spPr>
      </p:pic>
      <p:sp>
        <p:nvSpPr>
          <p:cNvPr id="2" name="Номер слайда 1">
            <a:extLst>
              <a:ext uri="{FF2B5EF4-FFF2-40B4-BE49-F238E27FC236}">
                <a16:creationId xmlns:a16="http://schemas.microsoft.com/office/drawing/2014/main" id="{90F5851E-7E53-4296-9C99-355E19F3C91D}"/>
              </a:ext>
            </a:extLst>
          </p:cNvPr>
          <p:cNvSpPr>
            <a:spLocks noGrp="1"/>
          </p:cNvSpPr>
          <p:nvPr>
            <p:ph type="sldNum" sz="quarter" idx="12"/>
          </p:nvPr>
        </p:nvSpPr>
        <p:spPr/>
        <p:txBody>
          <a:bodyPr/>
          <a:lstStyle/>
          <a:p>
            <a:fld id="{B6F15528-21DE-4FAA-801E-634DDDAF4B2B}" type="slidenum">
              <a:rPr lang="en-US" smtClean="0"/>
              <a:pPr/>
              <a:t>17</a:t>
            </a:fld>
            <a:endParaRPr lang="en-US"/>
          </a:p>
        </p:txBody>
      </p:sp>
      <p:pic>
        <p:nvPicPr>
          <p:cNvPr id="5" name="Picture 4">
            <a:extLst>
              <a:ext uri="{FF2B5EF4-FFF2-40B4-BE49-F238E27FC236}">
                <a16:creationId xmlns:a16="http://schemas.microsoft.com/office/drawing/2014/main" id="{48E89BEE-2B12-98F2-BBBD-E30455CE6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1895AC29-10F9-308E-C749-496A2072278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Potato cutter</a:t>
            </a:r>
            <a:br>
              <a:rPr lang="en-US" dirty="0"/>
            </a:br>
            <a:endParaRPr lang="en-US" dirty="0"/>
          </a:p>
        </p:txBody>
      </p:sp>
      <p:sp>
        <p:nvSpPr>
          <p:cNvPr id="3" name="Content Placeholder 2"/>
          <p:cNvSpPr>
            <a:spLocks noGrp="1"/>
          </p:cNvSpPr>
          <p:nvPr>
            <p:ph idx="1"/>
          </p:nvPr>
        </p:nvSpPr>
        <p:spPr/>
        <p:txBody>
          <a:bodyPr>
            <a:normAutofit/>
          </a:bodyPr>
          <a:lstStyle/>
          <a:p>
            <a:pPr>
              <a:buNone/>
            </a:pPr>
            <a:endParaRPr lang="en-US" dirty="0"/>
          </a:p>
          <a:p>
            <a:pPr>
              <a:buNone/>
            </a:pPr>
            <a:r>
              <a:rPr lang="en-US" dirty="0"/>
              <a:t> </a:t>
            </a:r>
          </a:p>
          <a:p>
            <a:pPr>
              <a:buNone/>
            </a:pPr>
            <a:r>
              <a:rPr lang="en-US" dirty="0"/>
              <a:t> </a:t>
            </a:r>
          </a:p>
          <a:p>
            <a:endParaRPr lang="en-US" dirty="0"/>
          </a:p>
        </p:txBody>
      </p:sp>
      <p:graphicFrame>
        <p:nvGraphicFramePr>
          <p:cNvPr id="4" name="Table 3"/>
          <p:cNvGraphicFramePr>
            <a:graphicFrameLocks noGrp="1"/>
          </p:cNvGraphicFramePr>
          <p:nvPr/>
        </p:nvGraphicFramePr>
        <p:xfrm>
          <a:off x="2667000" y="1981202"/>
          <a:ext cx="6324600" cy="3357879"/>
        </p:xfrm>
        <a:graphic>
          <a:graphicData uri="http://schemas.openxmlformats.org/drawingml/2006/table">
            <a:tbl>
              <a:tblPr firstRow="1" bandRow="1">
                <a:tableStyleId>{5C22544A-7EE6-4342-B048-85BDC9FD1C3A}</a:tableStyleId>
              </a:tblPr>
              <a:tblGrid>
                <a:gridCol w="2108200">
                  <a:extLst>
                    <a:ext uri="{9D8B030D-6E8A-4147-A177-3AD203B41FA5}">
                      <a16:colId xmlns:a16="http://schemas.microsoft.com/office/drawing/2014/main" val="20000"/>
                    </a:ext>
                  </a:extLst>
                </a:gridCol>
                <a:gridCol w="2108200">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tblGrid>
              <a:tr h="479697">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479697">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Manufacturer</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Sweer</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79697">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79697">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79697">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1,5kw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79697">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380V/50h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79697">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Capacity</a:t>
                      </a:r>
                      <a:endParaRPr lang="en-US" sz="1100" dirty="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1,5t/h</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 name="Номер слайда 5">
            <a:extLst>
              <a:ext uri="{FF2B5EF4-FFF2-40B4-BE49-F238E27FC236}">
                <a16:creationId xmlns:a16="http://schemas.microsoft.com/office/drawing/2014/main" id="{DCEB576E-2ECE-430C-9E2E-F37A162CA7F0}"/>
              </a:ext>
            </a:extLst>
          </p:cNvPr>
          <p:cNvSpPr>
            <a:spLocks noGrp="1"/>
          </p:cNvSpPr>
          <p:nvPr>
            <p:ph type="sldNum" sz="quarter" idx="12"/>
          </p:nvPr>
        </p:nvSpPr>
        <p:spPr/>
        <p:txBody>
          <a:bodyPr/>
          <a:lstStyle/>
          <a:p>
            <a:fld id="{B6F15528-21DE-4FAA-801E-634DDDAF4B2B}" type="slidenum">
              <a:rPr lang="en-US" smtClean="0"/>
              <a:pPr/>
              <a:t>18</a:t>
            </a:fld>
            <a:endParaRPr lang="en-US"/>
          </a:p>
        </p:txBody>
      </p:sp>
      <p:pic>
        <p:nvPicPr>
          <p:cNvPr id="7" name="Picture 6">
            <a:extLst>
              <a:ext uri="{FF2B5EF4-FFF2-40B4-BE49-F238E27FC236}">
                <a16:creationId xmlns:a16="http://schemas.microsoft.com/office/drawing/2014/main" id="{6ABC3F3D-9A61-C9CF-8E64-16908E7B5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157706D2-67DA-35BB-FB14-14A82271368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7.jpg"/>
          <p:cNvPicPr>
            <a:picLocks noGrp="1" noChangeAspect="1"/>
          </p:cNvPicPr>
          <p:nvPr>
            <p:ph idx="1"/>
          </p:nvPr>
        </p:nvPicPr>
        <p:blipFill>
          <a:blip r:embed="rId2"/>
          <a:stretch>
            <a:fillRect/>
          </a:stretch>
        </p:blipFill>
        <p:spPr>
          <a:xfrm>
            <a:off x="2469092" y="548482"/>
            <a:ext cx="7436909" cy="5577682"/>
          </a:xfrm>
        </p:spPr>
      </p:pic>
      <p:sp>
        <p:nvSpPr>
          <p:cNvPr id="2" name="Номер слайда 1">
            <a:extLst>
              <a:ext uri="{FF2B5EF4-FFF2-40B4-BE49-F238E27FC236}">
                <a16:creationId xmlns:a16="http://schemas.microsoft.com/office/drawing/2014/main" id="{B3FAAE2F-17E8-4747-BE46-A6E38F742C14}"/>
              </a:ext>
            </a:extLst>
          </p:cNvPr>
          <p:cNvSpPr>
            <a:spLocks noGrp="1"/>
          </p:cNvSpPr>
          <p:nvPr>
            <p:ph type="sldNum" sz="quarter" idx="12"/>
          </p:nvPr>
        </p:nvSpPr>
        <p:spPr/>
        <p:txBody>
          <a:bodyPr/>
          <a:lstStyle/>
          <a:p>
            <a:fld id="{B6F15528-21DE-4FAA-801E-634DDDAF4B2B}" type="slidenum">
              <a:rPr lang="en-US" smtClean="0"/>
              <a:pPr/>
              <a:t>19</a:t>
            </a:fld>
            <a:endParaRPr lang="en-US"/>
          </a:p>
        </p:txBody>
      </p:sp>
      <p:pic>
        <p:nvPicPr>
          <p:cNvPr id="5" name="Picture 4">
            <a:extLst>
              <a:ext uri="{FF2B5EF4-FFF2-40B4-BE49-F238E27FC236}">
                <a16:creationId xmlns:a16="http://schemas.microsoft.com/office/drawing/2014/main" id="{CFB29B06-B48A-B1AB-CFBE-76B876F9D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CFEF913F-4AC3-D733-75C1-B8AC1B91ECB8}"/>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alibri Light" panose="020F0302020204030204" pitchFamily="34" charset="0"/>
                <a:cs typeface="Calibri Light" panose="020F0302020204030204" pitchFamily="34" charset="0"/>
              </a:rPr>
              <a:t>General</a:t>
            </a:r>
            <a:r>
              <a:rPr lang="sr-Latn-RS" sz="4000" b="1" dirty="0">
                <a:latin typeface="Calibri Light" panose="020F0302020204030204" pitchFamily="34" charset="0"/>
                <a:cs typeface="Calibri Light" panose="020F0302020204030204" pitchFamily="34" charset="0"/>
              </a:rPr>
              <a:t> information	</a:t>
            </a:r>
            <a:endParaRPr lang="en-US" sz="4000" b="1" dirty="0">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p:txBody>
          <a:bodyPr>
            <a:normAutofit/>
          </a:bodyPr>
          <a:lstStyle/>
          <a:p>
            <a:pPr marL="0" indent="0">
              <a:buNone/>
            </a:pPr>
            <a:r>
              <a:rPr lang="sr-Latn-RS" sz="2000" b="1" dirty="0">
                <a:latin typeface="Source Sans Pro" panose="020B0503030403020204" pitchFamily="34" charset="0"/>
                <a:ea typeface="Source Sans Pro" panose="020B0503030403020204" pitchFamily="34" charset="0"/>
              </a:rPr>
              <a:t>Location: </a:t>
            </a:r>
            <a:r>
              <a:rPr lang="sr-Latn-RS" sz="2000" dirty="0">
                <a:latin typeface="Source Sans Pro" panose="020B0503030403020204" pitchFamily="34" charset="0"/>
                <a:ea typeface="Source Sans Pro" panose="020B0503030403020204" pitchFamily="34" charset="0"/>
              </a:rPr>
              <a:t>Srebrenica, Republic of Srpska, Bosnia and Hercegovina</a:t>
            </a:r>
          </a:p>
          <a:p>
            <a:pPr marL="0" indent="0">
              <a:buNone/>
            </a:pPr>
            <a:r>
              <a:rPr lang="sr-Latn-RS" sz="2000" b="1" dirty="0">
                <a:latin typeface="Source Sans Pro" panose="020B0503030403020204" pitchFamily="34" charset="0"/>
                <a:ea typeface="Source Sans Pro" panose="020B0503030403020204" pitchFamily="34" charset="0"/>
              </a:rPr>
              <a:t>Price: </a:t>
            </a:r>
            <a:r>
              <a:rPr lang="sr-Latn-RS" sz="2000" dirty="0">
                <a:latin typeface="Source Sans Pro" panose="020B0503030403020204" pitchFamily="34" charset="0"/>
                <a:ea typeface="Source Sans Pro" panose="020B0503030403020204" pitchFamily="34" charset="0"/>
              </a:rPr>
              <a:t>3.000.000 euros</a:t>
            </a:r>
          </a:p>
        </p:txBody>
      </p:sp>
      <p:pic>
        <p:nvPicPr>
          <p:cNvPr id="4" name="object 4">
            <a:extLst>
              <a:ext uri="{FF2B5EF4-FFF2-40B4-BE49-F238E27FC236}">
                <a16:creationId xmlns:a16="http://schemas.microsoft.com/office/drawing/2014/main" id="{4CE3CAF1-7C4E-4DDE-AB64-9159074EF26F}"/>
              </a:ext>
            </a:extLst>
          </p:cNvPr>
          <p:cNvPicPr/>
          <p:nvPr/>
        </p:nvPicPr>
        <p:blipFill>
          <a:blip r:embed="rId2" cstate="print"/>
          <a:stretch>
            <a:fillRect/>
          </a:stretch>
        </p:blipFill>
        <p:spPr>
          <a:xfrm>
            <a:off x="5296829" y="2933742"/>
            <a:ext cx="6619326" cy="3311652"/>
          </a:xfrm>
          <a:prstGeom prst="rect">
            <a:avLst/>
          </a:prstGeom>
        </p:spPr>
      </p:pic>
      <p:sp>
        <p:nvSpPr>
          <p:cNvPr id="7" name="Номер слайда 6">
            <a:extLst>
              <a:ext uri="{FF2B5EF4-FFF2-40B4-BE49-F238E27FC236}">
                <a16:creationId xmlns:a16="http://schemas.microsoft.com/office/drawing/2014/main" id="{89A67321-09AD-45D1-9A33-64EE7A1D2A8D}"/>
              </a:ext>
            </a:extLst>
          </p:cNvPr>
          <p:cNvSpPr>
            <a:spLocks noGrp="1"/>
          </p:cNvSpPr>
          <p:nvPr>
            <p:ph type="sldNum" sz="quarter" idx="12"/>
          </p:nvPr>
        </p:nvSpPr>
        <p:spPr/>
        <p:txBody>
          <a:bodyPr/>
          <a:lstStyle/>
          <a:p>
            <a:fld id="{B6F15528-21DE-4FAA-801E-634DDDAF4B2B}" type="slidenum">
              <a:rPr lang="en-US" smtClean="0"/>
              <a:pPr/>
              <a:t>2</a:t>
            </a:fld>
            <a:endParaRPr lang="en-US"/>
          </a:p>
        </p:txBody>
      </p:sp>
      <p:pic>
        <p:nvPicPr>
          <p:cNvPr id="5" name="Picture 4">
            <a:extLst>
              <a:ext uri="{FF2B5EF4-FFF2-40B4-BE49-F238E27FC236}">
                <a16:creationId xmlns:a16="http://schemas.microsoft.com/office/drawing/2014/main" id="{63044D97-E8EF-1B6B-9D03-B3C06B194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20003B1C-0330-D29C-316F-D1C3C3F0090A}"/>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Washer - Plush</a:t>
            </a:r>
            <a:br>
              <a:rPr lang="en-US" dirty="0"/>
            </a:br>
            <a:endParaRPr lang="en-US" dirty="0"/>
          </a:p>
        </p:txBody>
      </p:sp>
      <p:graphicFrame>
        <p:nvGraphicFramePr>
          <p:cNvPr id="4" name="Content Placeholder 3"/>
          <p:cNvGraphicFramePr>
            <a:graphicFrameLocks noGrp="1"/>
          </p:cNvGraphicFramePr>
          <p:nvPr>
            <p:ph idx="1"/>
          </p:nvPr>
        </p:nvGraphicFramePr>
        <p:xfrm>
          <a:off x="1828800" y="24384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8000*1040*1700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4,4kw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380V/50h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Capacity</a:t>
                      </a:r>
                      <a:endParaRPr lang="en-US" sz="1100" dirty="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3000l</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B3014E7B-26D0-4F44-A3A0-8599C88062D2}"/>
              </a:ext>
            </a:extLst>
          </p:cNvPr>
          <p:cNvSpPr>
            <a:spLocks noGrp="1"/>
          </p:cNvSpPr>
          <p:nvPr>
            <p:ph type="sldNum" sz="quarter" idx="12"/>
          </p:nvPr>
        </p:nvSpPr>
        <p:spPr/>
        <p:txBody>
          <a:bodyPr/>
          <a:lstStyle/>
          <a:p>
            <a:fld id="{B6F15528-21DE-4FAA-801E-634DDDAF4B2B}" type="slidenum">
              <a:rPr lang="en-US" smtClean="0"/>
              <a:pPr/>
              <a:t>20</a:t>
            </a:fld>
            <a:endParaRPr lang="en-US"/>
          </a:p>
        </p:txBody>
      </p:sp>
      <p:pic>
        <p:nvPicPr>
          <p:cNvPr id="6" name="Picture 5">
            <a:extLst>
              <a:ext uri="{FF2B5EF4-FFF2-40B4-BE49-F238E27FC236}">
                <a16:creationId xmlns:a16="http://schemas.microsoft.com/office/drawing/2014/main" id="{EEDB27F7-6756-5C68-11B4-3165ABDA2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B65B9DD1-ABF7-0BA4-1529-24D06EBA54DB}"/>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8.jpg"/>
          <p:cNvPicPr>
            <a:picLocks noGrp="1" noChangeAspect="1"/>
          </p:cNvPicPr>
          <p:nvPr>
            <p:ph idx="1"/>
          </p:nvPr>
        </p:nvPicPr>
        <p:blipFill>
          <a:blip r:embed="rId2"/>
          <a:stretch>
            <a:fillRect/>
          </a:stretch>
        </p:blipFill>
        <p:spPr>
          <a:xfrm>
            <a:off x="2209801" y="533401"/>
            <a:ext cx="7614708" cy="5711031"/>
          </a:xfrm>
        </p:spPr>
      </p:pic>
      <p:sp>
        <p:nvSpPr>
          <p:cNvPr id="2" name="Номер слайда 1">
            <a:extLst>
              <a:ext uri="{FF2B5EF4-FFF2-40B4-BE49-F238E27FC236}">
                <a16:creationId xmlns:a16="http://schemas.microsoft.com/office/drawing/2014/main" id="{A7C15A36-AB9F-4F6E-B93C-56C2673561D0}"/>
              </a:ext>
            </a:extLst>
          </p:cNvPr>
          <p:cNvSpPr>
            <a:spLocks noGrp="1"/>
          </p:cNvSpPr>
          <p:nvPr>
            <p:ph type="sldNum" sz="quarter" idx="12"/>
          </p:nvPr>
        </p:nvSpPr>
        <p:spPr/>
        <p:txBody>
          <a:bodyPr/>
          <a:lstStyle/>
          <a:p>
            <a:fld id="{B6F15528-21DE-4FAA-801E-634DDDAF4B2B}" type="slidenum">
              <a:rPr lang="en-US" smtClean="0"/>
              <a:pPr/>
              <a:t>21</a:t>
            </a:fld>
            <a:endParaRPr lang="en-US"/>
          </a:p>
        </p:txBody>
      </p:sp>
      <p:pic>
        <p:nvPicPr>
          <p:cNvPr id="5" name="Picture 4">
            <a:extLst>
              <a:ext uri="{FF2B5EF4-FFF2-40B4-BE49-F238E27FC236}">
                <a16:creationId xmlns:a16="http://schemas.microsoft.com/office/drawing/2014/main" id="{EA681A11-29BB-4128-A53B-822DAC2CD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9AF13A97-64D9-104B-0757-313D3A88316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Calibrator </a:t>
            </a:r>
            <a:br>
              <a:rPr lang="en-US" dirty="0"/>
            </a:br>
            <a:endParaRPr lang="en-US" dirty="0"/>
          </a:p>
        </p:txBody>
      </p:sp>
      <p:graphicFrame>
        <p:nvGraphicFramePr>
          <p:cNvPr id="4" name="Content Placeholder 3"/>
          <p:cNvGraphicFramePr>
            <a:graphicFrameLocks noGrp="1"/>
          </p:cNvGraphicFramePr>
          <p:nvPr>
            <p:ph idx="1"/>
          </p:nvPr>
        </p:nvGraphicFramePr>
        <p:xfrm>
          <a:off x="1905000" y="2286000"/>
          <a:ext cx="8229600" cy="25958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Serbia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2017</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0,75kw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380V/50h</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04D15D68-8664-4890-8009-BDBBC31B8E6D}"/>
              </a:ext>
            </a:extLst>
          </p:cNvPr>
          <p:cNvSpPr>
            <a:spLocks noGrp="1"/>
          </p:cNvSpPr>
          <p:nvPr>
            <p:ph type="sldNum" sz="quarter" idx="12"/>
          </p:nvPr>
        </p:nvSpPr>
        <p:spPr/>
        <p:txBody>
          <a:bodyPr/>
          <a:lstStyle/>
          <a:p>
            <a:fld id="{B6F15528-21DE-4FAA-801E-634DDDAF4B2B}" type="slidenum">
              <a:rPr lang="en-US" smtClean="0"/>
              <a:pPr/>
              <a:t>22</a:t>
            </a:fld>
            <a:endParaRPr lang="en-US"/>
          </a:p>
        </p:txBody>
      </p:sp>
      <p:pic>
        <p:nvPicPr>
          <p:cNvPr id="6" name="Picture 5">
            <a:extLst>
              <a:ext uri="{FF2B5EF4-FFF2-40B4-BE49-F238E27FC236}">
                <a16:creationId xmlns:a16="http://schemas.microsoft.com/office/drawing/2014/main" id="{9993E6DD-E68E-6ED5-CC55-BDFAC278C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5AB27E8D-4B12-3425-AA5E-511CF157C2D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9.jpg"/>
          <p:cNvPicPr>
            <a:picLocks noGrp="1" noChangeAspect="1"/>
          </p:cNvPicPr>
          <p:nvPr>
            <p:ph idx="1"/>
          </p:nvPr>
        </p:nvPicPr>
        <p:blipFill>
          <a:blip r:embed="rId2"/>
          <a:stretch>
            <a:fillRect/>
          </a:stretch>
        </p:blipFill>
        <p:spPr>
          <a:xfrm>
            <a:off x="2367492" y="533401"/>
            <a:ext cx="7457017" cy="5592763"/>
          </a:xfrm>
        </p:spPr>
      </p:pic>
      <p:sp>
        <p:nvSpPr>
          <p:cNvPr id="2" name="Номер слайда 1">
            <a:extLst>
              <a:ext uri="{FF2B5EF4-FFF2-40B4-BE49-F238E27FC236}">
                <a16:creationId xmlns:a16="http://schemas.microsoft.com/office/drawing/2014/main" id="{C8238F31-B021-47BC-965B-F527A9E7A6E4}"/>
              </a:ext>
            </a:extLst>
          </p:cNvPr>
          <p:cNvSpPr>
            <a:spLocks noGrp="1"/>
          </p:cNvSpPr>
          <p:nvPr>
            <p:ph type="sldNum" sz="quarter" idx="12"/>
          </p:nvPr>
        </p:nvSpPr>
        <p:spPr/>
        <p:txBody>
          <a:bodyPr/>
          <a:lstStyle/>
          <a:p>
            <a:fld id="{B6F15528-21DE-4FAA-801E-634DDDAF4B2B}" type="slidenum">
              <a:rPr lang="en-US" smtClean="0"/>
              <a:pPr/>
              <a:t>23</a:t>
            </a:fld>
            <a:endParaRPr lang="en-US"/>
          </a:p>
        </p:txBody>
      </p:sp>
      <p:pic>
        <p:nvPicPr>
          <p:cNvPr id="5" name="Picture 4">
            <a:extLst>
              <a:ext uri="{FF2B5EF4-FFF2-40B4-BE49-F238E27FC236}">
                <a16:creationId xmlns:a16="http://schemas.microsoft.com/office/drawing/2014/main" id="{2B6CD75F-A547-DBB5-175D-3B4B9A9F3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0A6A4E5C-5D8D-5A75-3E54-A173C654E94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Blancher (2x)</a:t>
            </a:r>
            <a:br>
              <a:rPr lang="en-US" dirty="0"/>
            </a:br>
            <a:endParaRPr lang="en-US" dirty="0"/>
          </a:p>
        </p:txBody>
      </p:sp>
      <p:graphicFrame>
        <p:nvGraphicFramePr>
          <p:cNvPr id="4" name="Content Placeholder 3"/>
          <p:cNvGraphicFramePr>
            <a:graphicFrameLocks noGrp="1"/>
          </p:cNvGraphicFramePr>
          <p:nvPr>
            <p:ph idx="1"/>
          </p:nvPr>
        </p:nvGraphicFramePr>
        <p:xfrm>
          <a:off x="1905000" y="19812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Israel</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2,2kw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380V/50h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Capacity </a:t>
                      </a:r>
                      <a:endParaRPr lang="en-US" sz="1100" dirty="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2000l</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 name="Rectangle 5"/>
          <p:cNvSpPr/>
          <p:nvPr/>
        </p:nvSpPr>
        <p:spPr>
          <a:xfrm>
            <a:off x="1905000" y="4876801"/>
            <a:ext cx="4419600" cy="307777"/>
          </a:xfrm>
          <a:prstGeom prst="rect">
            <a:avLst/>
          </a:prstGeom>
        </p:spPr>
        <p:txBody>
          <a:bodyPr wrap="square">
            <a:spAutoFit/>
          </a:bodyPr>
          <a:lstStyle/>
          <a:p>
            <a:pPr algn="just" fontAlgn="base">
              <a:spcBef>
                <a:spcPct val="0"/>
              </a:spcBef>
              <a:spcAft>
                <a:spcPct val="0"/>
              </a:spcAft>
            </a:pPr>
            <a:r>
              <a:rPr lang="en-US" sz="1400" b="1" dirty="0">
                <a:solidFill>
                  <a:srgbClr val="000000"/>
                </a:solidFill>
                <a:latin typeface="Calibri" pitchFamily="34" charset="0"/>
                <a:ea typeface="Times New Roman" pitchFamily="18" charset="0"/>
                <a:cs typeface="Calibri" pitchFamily="34" charset="0"/>
              </a:rPr>
              <a:t>Working temperature 80C</a:t>
            </a:r>
            <a:r>
              <a:rPr lang="en-US" sz="1100" b="1" dirty="0">
                <a:solidFill>
                  <a:srgbClr val="000000"/>
                </a:solidFill>
                <a:latin typeface="Calibri" pitchFamily="34" charset="0"/>
                <a:ea typeface="Times New Roman" pitchFamily="18" charset="0"/>
                <a:cs typeface="Calibri" pitchFamily="34" charset="0"/>
              </a:rPr>
              <a:t>.</a:t>
            </a:r>
            <a:endParaRPr lang="en-US" dirty="0">
              <a:solidFill>
                <a:prstClr val="black"/>
              </a:solidFill>
              <a:latin typeface="Arial" pitchFamily="34" charset="0"/>
              <a:cs typeface="Arial" pitchFamily="34" charset="0"/>
            </a:endParaRPr>
          </a:p>
        </p:txBody>
      </p:sp>
      <p:sp>
        <p:nvSpPr>
          <p:cNvPr id="3" name="Номер слайда 2">
            <a:extLst>
              <a:ext uri="{FF2B5EF4-FFF2-40B4-BE49-F238E27FC236}">
                <a16:creationId xmlns:a16="http://schemas.microsoft.com/office/drawing/2014/main" id="{9ABB20D0-DB42-483F-A169-37890293AE66}"/>
              </a:ext>
            </a:extLst>
          </p:cNvPr>
          <p:cNvSpPr>
            <a:spLocks noGrp="1"/>
          </p:cNvSpPr>
          <p:nvPr>
            <p:ph type="sldNum" sz="quarter" idx="12"/>
          </p:nvPr>
        </p:nvSpPr>
        <p:spPr/>
        <p:txBody>
          <a:bodyPr/>
          <a:lstStyle/>
          <a:p>
            <a:fld id="{B6F15528-21DE-4FAA-801E-634DDDAF4B2B}" type="slidenum">
              <a:rPr lang="en-US" smtClean="0"/>
              <a:pPr/>
              <a:t>24</a:t>
            </a:fld>
            <a:endParaRPr lang="en-US"/>
          </a:p>
        </p:txBody>
      </p:sp>
      <p:pic>
        <p:nvPicPr>
          <p:cNvPr id="7" name="Picture 6">
            <a:extLst>
              <a:ext uri="{FF2B5EF4-FFF2-40B4-BE49-F238E27FC236}">
                <a16:creationId xmlns:a16="http://schemas.microsoft.com/office/drawing/2014/main" id="{67E03AA5-8E7B-9DB4-5FBA-193ECCD5D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11887472-3976-F08A-3AFC-9EFA4A72B992}"/>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0.jpg"/>
          <p:cNvPicPr>
            <a:picLocks noGrp="1" noChangeAspect="1"/>
          </p:cNvPicPr>
          <p:nvPr>
            <p:ph idx="1"/>
          </p:nvPr>
        </p:nvPicPr>
        <p:blipFill>
          <a:blip r:embed="rId2"/>
          <a:stretch>
            <a:fillRect/>
          </a:stretch>
        </p:blipFill>
        <p:spPr>
          <a:xfrm>
            <a:off x="2133601" y="510383"/>
            <a:ext cx="7772399" cy="5829299"/>
          </a:xfrm>
        </p:spPr>
      </p:pic>
      <p:sp>
        <p:nvSpPr>
          <p:cNvPr id="2" name="Номер слайда 1">
            <a:extLst>
              <a:ext uri="{FF2B5EF4-FFF2-40B4-BE49-F238E27FC236}">
                <a16:creationId xmlns:a16="http://schemas.microsoft.com/office/drawing/2014/main" id="{3CCA2C9C-75A3-4319-968A-DC7123B868EE}"/>
              </a:ext>
            </a:extLst>
          </p:cNvPr>
          <p:cNvSpPr>
            <a:spLocks noGrp="1"/>
          </p:cNvSpPr>
          <p:nvPr>
            <p:ph type="sldNum" sz="quarter" idx="12"/>
          </p:nvPr>
        </p:nvSpPr>
        <p:spPr/>
        <p:txBody>
          <a:bodyPr/>
          <a:lstStyle/>
          <a:p>
            <a:fld id="{B6F15528-21DE-4FAA-801E-634DDDAF4B2B}" type="slidenum">
              <a:rPr lang="en-US" smtClean="0"/>
              <a:pPr/>
              <a:t>25</a:t>
            </a:fld>
            <a:endParaRPr lang="en-US"/>
          </a:p>
        </p:txBody>
      </p:sp>
      <p:pic>
        <p:nvPicPr>
          <p:cNvPr id="5" name="Picture 4">
            <a:extLst>
              <a:ext uri="{FF2B5EF4-FFF2-40B4-BE49-F238E27FC236}">
                <a16:creationId xmlns:a16="http://schemas.microsoft.com/office/drawing/2014/main" id="{E753CDAA-081B-6DA0-FD75-FC19BB6FD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22C3BB00-9820-72F7-0FCD-409100885F1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Transport belt with warm air</a:t>
            </a:r>
            <a:br>
              <a:rPr lang="en-US" dirty="0"/>
            </a:br>
            <a:endParaRPr lang="en-US" dirty="0"/>
          </a:p>
        </p:txBody>
      </p:sp>
      <p:graphicFrame>
        <p:nvGraphicFramePr>
          <p:cNvPr id="4" name="Content Placeholder 3"/>
          <p:cNvGraphicFramePr>
            <a:graphicFrameLocks noGrp="1"/>
          </p:cNvGraphicFramePr>
          <p:nvPr>
            <p:ph idx="1"/>
          </p:nvPr>
        </p:nvGraphicFramePr>
        <p:xfrm>
          <a:off x="2057400" y="22860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Manufacturer</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6000*990*1700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26,2kw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380V/50h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marL="6858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tc gridSpan="2">
                  <a:txBody>
                    <a:bodyPr/>
                    <a:lstStyle/>
                    <a:p>
                      <a:pPr marL="68580" algn="just">
                        <a:lnSpc>
                          <a:spcPct val="115000"/>
                        </a:lnSpc>
                        <a:spcAft>
                          <a:spcPts val="0"/>
                        </a:spcAft>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198421EF-500B-473C-9B96-5972C95DEB16}"/>
              </a:ext>
            </a:extLst>
          </p:cNvPr>
          <p:cNvSpPr>
            <a:spLocks noGrp="1"/>
          </p:cNvSpPr>
          <p:nvPr>
            <p:ph type="sldNum" sz="quarter" idx="12"/>
          </p:nvPr>
        </p:nvSpPr>
        <p:spPr/>
        <p:txBody>
          <a:bodyPr/>
          <a:lstStyle/>
          <a:p>
            <a:fld id="{B6F15528-21DE-4FAA-801E-634DDDAF4B2B}" type="slidenum">
              <a:rPr lang="en-US" smtClean="0"/>
              <a:pPr/>
              <a:t>26</a:t>
            </a:fld>
            <a:endParaRPr lang="en-US"/>
          </a:p>
        </p:txBody>
      </p:sp>
      <p:pic>
        <p:nvPicPr>
          <p:cNvPr id="6" name="Picture 5">
            <a:extLst>
              <a:ext uri="{FF2B5EF4-FFF2-40B4-BE49-F238E27FC236}">
                <a16:creationId xmlns:a16="http://schemas.microsoft.com/office/drawing/2014/main" id="{3CE62A8D-C64A-B622-D856-B7F11E4D8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C3B6BF86-EF0E-6178-7493-6B89116BC38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1.jpg"/>
          <p:cNvPicPr>
            <a:picLocks noGrp="1" noChangeAspect="1"/>
          </p:cNvPicPr>
          <p:nvPr>
            <p:ph idx="1"/>
          </p:nvPr>
        </p:nvPicPr>
        <p:blipFill>
          <a:blip r:embed="rId2"/>
          <a:stretch>
            <a:fillRect/>
          </a:stretch>
        </p:blipFill>
        <p:spPr>
          <a:xfrm>
            <a:off x="2418292" y="609601"/>
            <a:ext cx="7355417" cy="5516563"/>
          </a:xfrm>
        </p:spPr>
      </p:pic>
      <p:sp>
        <p:nvSpPr>
          <p:cNvPr id="2" name="Номер слайда 1">
            <a:extLst>
              <a:ext uri="{FF2B5EF4-FFF2-40B4-BE49-F238E27FC236}">
                <a16:creationId xmlns:a16="http://schemas.microsoft.com/office/drawing/2014/main" id="{262CB7AF-1364-412B-970C-3D23086FF153}"/>
              </a:ext>
            </a:extLst>
          </p:cNvPr>
          <p:cNvSpPr>
            <a:spLocks noGrp="1"/>
          </p:cNvSpPr>
          <p:nvPr>
            <p:ph type="sldNum" sz="quarter" idx="12"/>
          </p:nvPr>
        </p:nvSpPr>
        <p:spPr/>
        <p:txBody>
          <a:bodyPr/>
          <a:lstStyle/>
          <a:p>
            <a:fld id="{B6F15528-21DE-4FAA-801E-634DDDAF4B2B}" type="slidenum">
              <a:rPr lang="en-US" smtClean="0"/>
              <a:pPr/>
              <a:t>27</a:t>
            </a:fld>
            <a:endParaRPr lang="en-US"/>
          </a:p>
        </p:txBody>
      </p:sp>
      <p:pic>
        <p:nvPicPr>
          <p:cNvPr id="5" name="Picture 4">
            <a:extLst>
              <a:ext uri="{FF2B5EF4-FFF2-40B4-BE49-F238E27FC236}">
                <a16:creationId xmlns:a16="http://schemas.microsoft.com/office/drawing/2014/main" id="{9E148283-F3E1-6770-C573-D33A124E7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EE13383D-D7FC-EDC0-1E38-67A5E3D096D1}"/>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Vibrating transporter (2X)</a:t>
            </a:r>
            <a:br>
              <a:rPr lang="en-US" dirty="0"/>
            </a:br>
            <a:endParaRPr lang="en-US" dirty="0"/>
          </a:p>
        </p:txBody>
      </p:sp>
      <p:pic>
        <p:nvPicPr>
          <p:cNvPr id="4" name="Content Placeholder 3" descr="42.jpg"/>
          <p:cNvPicPr>
            <a:picLocks noGrp="1" noChangeAspect="1"/>
          </p:cNvPicPr>
          <p:nvPr>
            <p:ph idx="1"/>
          </p:nvPr>
        </p:nvPicPr>
        <p:blipFill>
          <a:blip r:embed="rId2"/>
          <a:stretch>
            <a:fillRect/>
          </a:stretch>
        </p:blipFill>
        <p:spPr>
          <a:xfrm>
            <a:off x="3926890" y="965075"/>
            <a:ext cx="3973711" cy="5298282"/>
          </a:xfrm>
        </p:spPr>
      </p:pic>
      <p:sp>
        <p:nvSpPr>
          <p:cNvPr id="3" name="Номер слайда 2">
            <a:extLst>
              <a:ext uri="{FF2B5EF4-FFF2-40B4-BE49-F238E27FC236}">
                <a16:creationId xmlns:a16="http://schemas.microsoft.com/office/drawing/2014/main" id="{9BECC8D4-6292-4FAC-9A9B-A13154780AF4}"/>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6" name="Picture 5">
            <a:extLst>
              <a:ext uri="{FF2B5EF4-FFF2-40B4-BE49-F238E27FC236}">
                <a16:creationId xmlns:a16="http://schemas.microsoft.com/office/drawing/2014/main" id="{A82AE459-096E-A31C-9223-A419BA8ED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BBE7E201-2DA4-422C-8C08-EDCC522FDCF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The fryer</a:t>
            </a:r>
            <a:br>
              <a:rPr lang="en-US" dirty="0"/>
            </a:br>
            <a:endParaRPr lang="en-US" dirty="0"/>
          </a:p>
        </p:txBody>
      </p:sp>
      <p:graphicFrame>
        <p:nvGraphicFramePr>
          <p:cNvPr id="4" name="Content Placeholder 3"/>
          <p:cNvGraphicFramePr>
            <a:graphicFrameLocks noGrp="1"/>
          </p:cNvGraphicFramePr>
          <p:nvPr>
            <p:ph idx="1"/>
          </p:nvPr>
        </p:nvGraphicFramePr>
        <p:xfrm>
          <a:off x="1981200" y="25908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1200*1250*2400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368,8kw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4000V /50Hz</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Capacity</a:t>
                      </a:r>
                      <a:endParaRPr lang="en-US" sz="1100" dirty="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2100 l</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0721" name="Rectangle 1"/>
          <p:cNvSpPr>
            <a:spLocks noChangeArrowheads="1"/>
          </p:cNvSpPr>
          <p:nvPr/>
        </p:nvSpPr>
        <p:spPr bwMode="auto">
          <a:xfrm>
            <a:off x="1905000" y="5334001"/>
            <a:ext cx="9144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b="1" dirty="0">
                <a:solidFill>
                  <a:srgbClr val="000000"/>
                </a:solidFill>
                <a:latin typeface="Calibri" pitchFamily="34" charset="0"/>
                <a:ea typeface="Times New Roman" pitchFamily="18" charset="0"/>
                <a:cs typeface="Calibri" pitchFamily="34" charset="0"/>
              </a:rPr>
              <a:t>Working temperature 140-180C.</a:t>
            </a:r>
            <a:endParaRPr lang="en-US" sz="1400" dirty="0">
              <a:solidFill>
                <a:prstClr val="black"/>
              </a:solidFill>
              <a:latin typeface="Arial" pitchFamily="34" charset="0"/>
              <a:cs typeface="Arial" pitchFamily="34" charset="0"/>
            </a:endParaRPr>
          </a:p>
        </p:txBody>
      </p:sp>
      <p:sp>
        <p:nvSpPr>
          <p:cNvPr id="3" name="Номер слайда 2">
            <a:extLst>
              <a:ext uri="{FF2B5EF4-FFF2-40B4-BE49-F238E27FC236}">
                <a16:creationId xmlns:a16="http://schemas.microsoft.com/office/drawing/2014/main" id="{C6CA44D4-BAAC-41A8-AF4B-76190BD62D80}"/>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6" name="Picture 5">
            <a:extLst>
              <a:ext uri="{FF2B5EF4-FFF2-40B4-BE49-F238E27FC236}">
                <a16:creationId xmlns:a16="http://schemas.microsoft.com/office/drawing/2014/main" id="{CE3C8683-4482-9C09-54B3-77AE2FE01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AFE81194-1828-5112-0E51-F621F36D125D}"/>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8534400" cy="758952"/>
          </a:xfrm>
        </p:spPr>
        <p:txBody>
          <a:bodyPr>
            <a:noAutofit/>
          </a:bodyPr>
          <a:lstStyle/>
          <a:p>
            <a:br>
              <a:rPr lang="en-US" sz="4000" b="1" dirty="0"/>
            </a:br>
            <a:r>
              <a:rPr lang="en-US" sz="4000" b="1" dirty="0">
                <a:latin typeface="Calibri Light" panose="020F0302020204030204" pitchFamily="34" charset="0"/>
                <a:cs typeface="Calibri Light" panose="020F0302020204030204" pitchFamily="34" charset="0"/>
              </a:rPr>
              <a:t>Real estate property of the company</a:t>
            </a:r>
            <a:br>
              <a:rPr lang="en-US" sz="4000" dirty="0"/>
            </a:br>
            <a:endParaRPr lang="en-US" sz="4000" dirty="0"/>
          </a:p>
        </p:txBody>
      </p:sp>
      <p:sp>
        <p:nvSpPr>
          <p:cNvPr id="3" name="Content Placeholder 2"/>
          <p:cNvSpPr>
            <a:spLocks noGrp="1"/>
          </p:cNvSpPr>
          <p:nvPr>
            <p:ph idx="1"/>
          </p:nvPr>
        </p:nvSpPr>
        <p:spPr/>
        <p:txBody>
          <a:bodyPr>
            <a:normAutofit/>
          </a:bodyPr>
          <a:lstStyle/>
          <a:p>
            <a:pPr algn="just"/>
            <a:r>
              <a:rPr lang="en-US" sz="2800" dirty="0">
                <a:latin typeface="Source Sans Pro" panose="020B0503030403020204" pitchFamily="34" charset="0"/>
                <a:ea typeface="Source Sans Pro" panose="020B0503030403020204" pitchFamily="34" charset="0"/>
              </a:rPr>
              <a:t>The current land plot under ownership of the company is </a:t>
            </a:r>
            <a:r>
              <a:rPr lang="sr-Latn-BA" sz="2800" dirty="0">
                <a:latin typeface="Source Sans Pro" panose="020B0503030403020204" pitchFamily="34" charset="0"/>
                <a:ea typeface="Source Sans Pro" panose="020B0503030403020204" pitchFamily="34" charset="0"/>
              </a:rPr>
              <a:t>8764</a:t>
            </a:r>
            <a:r>
              <a:rPr lang="en-US" sz="2800" dirty="0">
                <a:latin typeface="Source Sans Pro" panose="020B0503030403020204" pitchFamily="34" charset="0"/>
                <a:ea typeface="Source Sans Pro" panose="020B0503030403020204" pitchFamily="34" charset="0"/>
              </a:rPr>
              <a:t> m2 of which the office building occupies 3,168 m2 and the rest is land surrounding the factory building. The building itself is formally divided into two parts: facility (ground floor) and administration (first floor). In addition to the office building, there is a separate facility for security guards and a mini power station</a:t>
            </a:r>
            <a:r>
              <a:rPr lang="sr-Latn-BA" sz="2800" dirty="0">
                <a:latin typeface="Source Sans Pro" panose="020B0503030403020204" pitchFamily="34" charset="0"/>
                <a:ea typeface="Source Sans Pro" panose="020B0503030403020204" pitchFamily="34" charset="0"/>
              </a:rPr>
              <a:t> and</a:t>
            </a:r>
            <a:r>
              <a:rPr lang="sr-Latn-BA" sz="2800" dirty="0">
                <a:solidFill>
                  <a:srgbClr val="FF0000"/>
                </a:solidFill>
                <a:latin typeface="Source Sans Pro" panose="020B0503030403020204" pitchFamily="34" charset="0"/>
                <a:ea typeface="Source Sans Pro" panose="020B0503030403020204" pitchFamily="34" charset="0"/>
              </a:rPr>
              <a:t> waterwell</a:t>
            </a:r>
            <a:r>
              <a:rPr lang="sr-Latn-BA" sz="2800" dirty="0">
                <a:latin typeface="Source Sans Pro" panose="020B0503030403020204" pitchFamily="34" charset="0"/>
                <a:ea typeface="Source Sans Pro" panose="020B0503030403020204" pitchFamily="34" charset="0"/>
              </a:rPr>
              <a:t>. </a:t>
            </a:r>
            <a:r>
              <a:rPr lang="en-US" sz="2800" dirty="0">
                <a:latin typeface="Source Sans Pro" panose="020B0503030403020204" pitchFamily="34" charset="0"/>
                <a:ea typeface="Source Sans Pro" panose="020B0503030403020204" pitchFamily="34" charset="0"/>
              </a:rPr>
              <a:t> </a:t>
            </a:r>
          </a:p>
        </p:txBody>
      </p:sp>
      <p:sp>
        <p:nvSpPr>
          <p:cNvPr id="5" name="Номер слайда 4">
            <a:extLst>
              <a:ext uri="{FF2B5EF4-FFF2-40B4-BE49-F238E27FC236}">
                <a16:creationId xmlns:a16="http://schemas.microsoft.com/office/drawing/2014/main" id="{80BFF859-E565-4BDC-909F-628ED88DD078}"/>
              </a:ext>
            </a:extLst>
          </p:cNvPr>
          <p:cNvSpPr>
            <a:spLocks noGrp="1"/>
          </p:cNvSpPr>
          <p:nvPr>
            <p:ph type="sldNum" sz="quarter" idx="12"/>
          </p:nvPr>
        </p:nvSpPr>
        <p:spPr/>
        <p:txBody>
          <a:bodyPr/>
          <a:lstStyle/>
          <a:p>
            <a:fld id="{B6F15528-21DE-4FAA-801E-634DDDAF4B2B}" type="slidenum">
              <a:rPr lang="en-US" smtClean="0"/>
              <a:pPr/>
              <a:t>3</a:t>
            </a:fld>
            <a:endParaRPr lang="en-US"/>
          </a:p>
        </p:txBody>
      </p:sp>
      <p:pic>
        <p:nvPicPr>
          <p:cNvPr id="6" name="Picture 5">
            <a:extLst>
              <a:ext uri="{FF2B5EF4-FFF2-40B4-BE49-F238E27FC236}">
                <a16:creationId xmlns:a16="http://schemas.microsoft.com/office/drawing/2014/main" id="{4D30F2A1-A91A-E336-4214-FA872D897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6419FB20-C66B-1C7B-34BC-5F19D24A7E41}"/>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3.jpg"/>
          <p:cNvPicPr>
            <a:picLocks noGrp="1" noChangeAspect="1"/>
          </p:cNvPicPr>
          <p:nvPr>
            <p:ph idx="1"/>
          </p:nvPr>
        </p:nvPicPr>
        <p:blipFill>
          <a:blip r:embed="rId2"/>
          <a:stretch>
            <a:fillRect/>
          </a:stretch>
        </p:blipFill>
        <p:spPr>
          <a:xfrm>
            <a:off x="3657600" y="421482"/>
            <a:ext cx="4648200" cy="6197601"/>
          </a:xfrm>
        </p:spPr>
      </p:pic>
      <p:sp>
        <p:nvSpPr>
          <p:cNvPr id="2" name="Номер слайда 1">
            <a:extLst>
              <a:ext uri="{FF2B5EF4-FFF2-40B4-BE49-F238E27FC236}">
                <a16:creationId xmlns:a16="http://schemas.microsoft.com/office/drawing/2014/main" id="{649F379C-A97A-47DC-B204-8BAD0182C347}"/>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5" name="Picture 4">
            <a:extLst>
              <a:ext uri="{FF2B5EF4-FFF2-40B4-BE49-F238E27FC236}">
                <a16:creationId xmlns:a16="http://schemas.microsoft.com/office/drawing/2014/main" id="{1485C787-01B9-D6F5-AAFB-B03C90547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D3056B01-8822-95F9-7C9C-34880459650E}"/>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4.jpg"/>
          <p:cNvPicPr>
            <a:picLocks noGrp="1" noChangeAspect="1"/>
          </p:cNvPicPr>
          <p:nvPr>
            <p:ph idx="1"/>
          </p:nvPr>
        </p:nvPicPr>
        <p:blipFill>
          <a:blip r:embed="rId2"/>
          <a:stretch>
            <a:fillRect/>
          </a:stretch>
        </p:blipFill>
        <p:spPr>
          <a:xfrm>
            <a:off x="3787110" y="533400"/>
            <a:ext cx="4367213" cy="5822951"/>
          </a:xfrm>
        </p:spPr>
      </p:pic>
      <p:sp>
        <p:nvSpPr>
          <p:cNvPr id="2" name="Номер слайда 1">
            <a:extLst>
              <a:ext uri="{FF2B5EF4-FFF2-40B4-BE49-F238E27FC236}">
                <a16:creationId xmlns:a16="http://schemas.microsoft.com/office/drawing/2014/main" id="{7BA7D271-5C7C-4A33-8799-E9E0B5506F1C}"/>
              </a:ext>
            </a:extLst>
          </p:cNvPr>
          <p:cNvSpPr>
            <a:spLocks noGrp="1"/>
          </p:cNvSpPr>
          <p:nvPr>
            <p:ph type="sldNum" sz="quarter" idx="12"/>
          </p:nvPr>
        </p:nvSpPr>
        <p:spPr/>
        <p:txBody>
          <a:bodyPr/>
          <a:lstStyle/>
          <a:p>
            <a:fld id="{B6F15528-21DE-4FAA-801E-634DDDAF4B2B}" type="slidenum">
              <a:rPr lang="en-US" smtClean="0"/>
              <a:pPr/>
              <a:t>31</a:t>
            </a:fld>
            <a:endParaRPr lang="en-US"/>
          </a:p>
        </p:txBody>
      </p:sp>
      <p:pic>
        <p:nvPicPr>
          <p:cNvPr id="5" name="Picture 4">
            <a:extLst>
              <a:ext uri="{FF2B5EF4-FFF2-40B4-BE49-F238E27FC236}">
                <a16:creationId xmlns:a16="http://schemas.microsoft.com/office/drawing/2014/main" id="{A58BA3C2-FB3F-8834-25F9-B49773648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2DE6FE1B-9A24-251A-5DC0-C9EF7D2703A2}"/>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Sideling collection transporter</a:t>
            </a:r>
            <a:br>
              <a:rPr lang="en-US" dirty="0"/>
            </a:br>
            <a:endParaRPr lang="en-US" dirty="0"/>
          </a:p>
        </p:txBody>
      </p:sp>
      <p:graphicFrame>
        <p:nvGraphicFramePr>
          <p:cNvPr id="4" name="Content Placeholder 3"/>
          <p:cNvGraphicFramePr>
            <a:graphicFrameLocks noGrp="1"/>
          </p:cNvGraphicFramePr>
          <p:nvPr>
            <p:ph idx="1"/>
          </p:nvPr>
        </p:nvGraphicFramePr>
        <p:xfrm>
          <a:off x="2057400" y="23622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2000*1100*1000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0,55kw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380V/50h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marL="6858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tc gridSpan="2">
                  <a:txBody>
                    <a:bodyPr/>
                    <a:lstStyle/>
                    <a:p>
                      <a:pPr marL="68580" algn="just">
                        <a:lnSpc>
                          <a:spcPct val="115000"/>
                        </a:lnSpc>
                        <a:spcAft>
                          <a:spcPts val="0"/>
                        </a:spcAft>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55D4314A-00D0-4BDB-9FB8-CE56802F5666}"/>
              </a:ext>
            </a:extLst>
          </p:cNvPr>
          <p:cNvSpPr>
            <a:spLocks noGrp="1"/>
          </p:cNvSpPr>
          <p:nvPr>
            <p:ph type="sldNum" sz="quarter" idx="12"/>
          </p:nvPr>
        </p:nvSpPr>
        <p:spPr/>
        <p:txBody>
          <a:bodyPr/>
          <a:lstStyle/>
          <a:p>
            <a:fld id="{B6F15528-21DE-4FAA-801E-634DDDAF4B2B}" type="slidenum">
              <a:rPr lang="en-US" smtClean="0"/>
              <a:pPr/>
              <a:t>32</a:t>
            </a:fld>
            <a:endParaRPr lang="en-US"/>
          </a:p>
        </p:txBody>
      </p:sp>
      <p:pic>
        <p:nvPicPr>
          <p:cNvPr id="6" name="Picture 5">
            <a:extLst>
              <a:ext uri="{FF2B5EF4-FFF2-40B4-BE49-F238E27FC236}">
                <a16:creationId xmlns:a16="http://schemas.microsoft.com/office/drawing/2014/main" id="{1B3C2EA6-CB66-D367-A56D-8CBC5E22C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AF0604D5-FFBE-39B1-725B-BD0E7A9E1B53}"/>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5.jpg"/>
          <p:cNvPicPr>
            <a:picLocks noGrp="1" noChangeAspect="1"/>
          </p:cNvPicPr>
          <p:nvPr>
            <p:ph idx="1"/>
          </p:nvPr>
        </p:nvPicPr>
        <p:blipFill>
          <a:blip r:embed="rId2"/>
          <a:stretch>
            <a:fillRect/>
          </a:stretch>
        </p:blipFill>
        <p:spPr>
          <a:xfrm>
            <a:off x="2367492" y="533401"/>
            <a:ext cx="7457017" cy="5592763"/>
          </a:xfrm>
        </p:spPr>
      </p:pic>
      <p:sp>
        <p:nvSpPr>
          <p:cNvPr id="2" name="Номер слайда 1">
            <a:extLst>
              <a:ext uri="{FF2B5EF4-FFF2-40B4-BE49-F238E27FC236}">
                <a16:creationId xmlns:a16="http://schemas.microsoft.com/office/drawing/2014/main" id="{C3346274-22E0-4E34-9EE1-D215DF9050B8}"/>
              </a:ext>
            </a:extLst>
          </p:cNvPr>
          <p:cNvSpPr>
            <a:spLocks noGrp="1"/>
          </p:cNvSpPr>
          <p:nvPr>
            <p:ph type="sldNum" sz="quarter" idx="12"/>
          </p:nvPr>
        </p:nvSpPr>
        <p:spPr/>
        <p:txBody>
          <a:bodyPr/>
          <a:lstStyle/>
          <a:p>
            <a:fld id="{B6F15528-21DE-4FAA-801E-634DDDAF4B2B}" type="slidenum">
              <a:rPr lang="en-US" smtClean="0"/>
              <a:pPr/>
              <a:t>33</a:t>
            </a:fld>
            <a:endParaRPr lang="en-US"/>
          </a:p>
        </p:txBody>
      </p:sp>
      <p:pic>
        <p:nvPicPr>
          <p:cNvPr id="5" name="Picture 4">
            <a:extLst>
              <a:ext uri="{FF2B5EF4-FFF2-40B4-BE49-F238E27FC236}">
                <a16:creationId xmlns:a16="http://schemas.microsoft.com/office/drawing/2014/main" id="{7C2ECA61-E1DD-6F6A-8E33-27F0A6177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BCBB63B0-0654-CF44-1A97-B5589512C6FC}"/>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Cold air transport belt</a:t>
            </a:r>
            <a:br>
              <a:rPr lang="en-US" dirty="0"/>
            </a:br>
            <a:endParaRPr lang="en-US" dirty="0"/>
          </a:p>
        </p:txBody>
      </p:sp>
      <p:graphicFrame>
        <p:nvGraphicFramePr>
          <p:cNvPr id="4" name="Content Placeholder 3"/>
          <p:cNvGraphicFramePr>
            <a:graphicFrameLocks noGrp="1"/>
          </p:cNvGraphicFramePr>
          <p:nvPr>
            <p:ph idx="1"/>
          </p:nvPr>
        </p:nvGraphicFramePr>
        <p:xfrm>
          <a:off x="1905000" y="25908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Year </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Power</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14,2kw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Voltage</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380V/50h</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marL="6858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tc gridSpan="2">
                  <a:txBody>
                    <a:bodyPr/>
                    <a:lstStyle/>
                    <a:p>
                      <a:pPr marL="68580" algn="just">
                        <a:lnSpc>
                          <a:spcPct val="115000"/>
                        </a:lnSpc>
                        <a:spcAft>
                          <a:spcPts val="0"/>
                        </a:spcAft>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DC159CA6-F0E6-4E11-A8BD-940B1B0B7FDA}"/>
              </a:ext>
            </a:extLst>
          </p:cNvPr>
          <p:cNvSpPr>
            <a:spLocks noGrp="1"/>
          </p:cNvSpPr>
          <p:nvPr>
            <p:ph type="sldNum" sz="quarter" idx="12"/>
          </p:nvPr>
        </p:nvSpPr>
        <p:spPr/>
        <p:txBody>
          <a:bodyPr/>
          <a:lstStyle/>
          <a:p>
            <a:fld id="{B6F15528-21DE-4FAA-801E-634DDDAF4B2B}" type="slidenum">
              <a:rPr lang="en-US" smtClean="0"/>
              <a:pPr/>
              <a:t>34</a:t>
            </a:fld>
            <a:endParaRPr lang="en-US"/>
          </a:p>
        </p:txBody>
      </p:sp>
      <p:pic>
        <p:nvPicPr>
          <p:cNvPr id="6" name="Picture 5">
            <a:extLst>
              <a:ext uri="{FF2B5EF4-FFF2-40B4-BE49-F238E27FC236}">
                <a16:creationId xmlns:a16="http://schemas.microsoft.com/office/drawing/2014/main" id="{5A89943F-E4F0-7B48-56E1-0204797AE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7CE48870-FB84-07A6-1D49-82E083DBE759}"/>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6.jpg"/>
          <p:cNvPicPr>
            <a:picLocks noGrp="1" noChangeAspect="1"/>
          </p:cNvPicPr>
          <p:nvPr>
            <p:ph idx="1"/>
          </p:nvPr>
        </p:nvPicPr>
        <p:blipFill>
          <a:blip r:embed="rId2"/>
          <a:stretch>
            <a:fillRect/>
          </a:stretch>
        </p:blipFill>
        <p:spPr>
          <a:xfrm>
            <a:off x="2209801" y="457201"/>
            <a:ext cx="7665508" cy="5749131"/>
          </a:xfrm>
        </p:spPr>
      </p:pic>
      <p:sp>
        <p:nvSpPr>
          <p:cNvPr id="2" name="Номер слайда 1">
            <a:extLst>
              <a:ext uri="{FF2B5EF4-FFF2-40B4-BE49-F238E27FC236}">
                <a16:creationId xmlns:a16="http://schemas.microsoft.com/office/drawing/2014/main" id="{0D140B53-A30B-4FA1-BCAA-46912C01AF5E}"/>
              </a:ext>
            </a:extLst>
          </p:cNvPr>
          <p:cNvSpPr>
            <a:spLocks noGrp="1"/>
          </p:cNvSpPr>
          <p:nvPr>
            <p:ph type="sldNum" sz="quarter" idx="12"/>
          </p:nvPr>
        </p:nvSpPr>
        <p:spPr/>
        <p:txBody>
          <a:bodyPr/>
          <a:lstStyle/>
          <a:p>
            <a:fld id="{B6F15528-21DE-4FAA-801E-634DDDAF4B2B}" type="slidenum">
              <a:rPr lang="en-US" smtClean="0"/>
              <a:pPr/>
              <a:t>35</a:t>
            </a:fld>
            <a:endParaRPr lang="en-US"/>
          </a:p>
        </p:txBody>
      </p:sp>
      <p:pic>
        <p:nvPicPr>
          <p:cNvPr id="5" name="Picture 4">
            <a:extLst>
              <a:ext uri="{FF2B5EF4-FFF2-40B4-BE49-F238E27FC236}">
                <a16:creationId xmlns:a16="http://schemas.microsoft.com/office/drawing/2014/main" id="{1D57C37F-0C60-7D7F-7DAB-17AD287AA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9D66E206-E303-FB20-4E78-D100DC9549E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Sideling transporter with vibration</a:t>
            </a:r>
            <a:br>
              <a:rPr lang="en-US" dirty="0"/>
            </a:br>
            <a:endParaRPr lang="en-US" dirty="0"/>
          </a:p>
        </p:txBody>
      </p:sp>
      <p:graphicFrame>
        <p:nvGraphicFramePr>
          <p:cNvPr id="4" name="Content Placeholder 3"/>
          <p:cNvGraphicFramePr>
            <a:graphicFrameLocks noGrp="1"/>
          </p:cNvGraphicFramePr>
          <p:nvPr>
            <p:ph idx="1"/>
          </p:nvPr>
        </p:nvGraphicFramePr>
        <p:xfrm>
          <a:off x="1905000" y="2057401"/>
          <a:ext cx="8229600" cy="2900681"/>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14383">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414383">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14383">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14383">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3500*880*1390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14383">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0,75V</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14383">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380V/50h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14383">
                <a:tc>
                  <a:txBody>
                    <a:bodyPr/>
                    <a:lstStyle/>
                    <a:p>
                      <a:pPr marL="6858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tc gridSpan="2">
                  <a:txBody>
                    <a:bodyPr/>
                    <a:lstStyle/>
                    <a:p>
                      <a:pPr marL="68580" algn="just">
                        <a:lnSpc>
                          <a:spcPct val="115000"/>
                        </a:lnSpc>
                        <a:spcAft>
                          <a:spcPts val="0"/>
                        </a:spcAft>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3AA66512-1583-4049-A5ED-F2F755F62C31}"/>
              </a:ext>
            </a:extLst>
          </p:cNvPr>
          <p:cNvSpPr>
            <a:spLocks noGrp="1"/>
          </p:cNvSpPr>
          <p:nvPr>
            <p:ph type="sldNum" sz="quarter" idx="12"/>
          </p:nvPr>
        </p:nvSpPr>
        <p:spPr/>
        <p:txBody>
          <a:bodyPr/>
          <a:lstStyle/>
          <a:p>
            <a:fld id="{B6F15528-21DE-4FAA-801E-634DDDAF4B2B}" type="slidenum">
              <a:rPr lang="en-US" smtClean="0"/>
              <a:pPr/>
              <a:t>36</a:t>
            </a:fld>
            <a:endParaRPr lang="en-US"/>
          </a:p>
        </p:txBody>
      </p:sp>
      <p:pic>
        <p:nvPicPr>
          <p:cNvPr id="6" name="Picture 5">
            <a:extLst>
              <a:ext uri="{FF2B5EF4-FFF2-40B4-BE49-F238E27FC236}">
                <a16:creationId xmlns:a16="http://schemas.microsoft.com/office/drawing/2014/main" id="{3428CEA9-B8EA-8535-116C-9A2D2AC5A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48D420F6-B93E-AD86-EC5A-C264C723E7B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7.jpg"/>
          <p:cNvPicPr>
            <a:picLocks noGrp="1" noChangeAspect="1"/>
          </p:cNvPicPr>
          <p:nvPr>
            <p:ph idx="1"/>
          </p:nvPr>
        </p:nvPicPr>
        <p:blipFill>
          <a:blip r:embed="rId2"/>
          <a:stretch>
            <a:fillRect/>
          </a:stretch>
        </p:blipFill>
        <p:spPr>
          <a:xfrm>
            <a:off x="2265892" y="381001"/>
            <a:ext cx="7660217" cy="5745163"/>
          </a:xfrm>
        </p:spPr>
      </p:pic>
      <p:sp>
        <p:nvSpPr>
          <p:cNvPr id="2" name="Номер слайда 1">
            <a:extLst>
              <a:ext uri="{FF2B5EF4-FFF2-40B4-BE49-F238E27FC236}">
                <a16:creationId xmlns:a16="http://schemas.microsoft.com/office/drawing/2014/main" id="{AFE8B83C-D85B-41BA-83C8-E6BA2CA6BA66}"/>
              </a:ext>
            </a:extLst>
          </p:cNvPr>
          <p:cNvSpPr>
            <a:spLocks noGrp="1"/>
          </p:cNvSpPr>
          <p:nvPr>
            <p:ph type="sldNum" sz="quarter" idx="12"/>
          </p:nvPr>
        </p:nvSpPr>
        <p:spPr/>
        <p:txBody>
          <a:bodyPr/>
          <a:lstStyle/>
          <a:p>
            <a:fld id="{B6F15528-21DE-4FAA-801E-634DDDAF4B2B}" type="slidenum">
              <a:rPr lang="en-US" smtClean="0"/>
              <a:pPr/>
              <a:t>37</a:t>
            </a:fld>
            <a:endParaRPr lang="en-US"/>
          </a:p>
        </p:txBody>
      </p:sp>
      <p:pic>
        <p:nvPicPr>
          <p:cNvPr id="5" name="Picture 4">
            <a:extLst>
              <a:ext uri="{FF2B5EF4-FFF2-40B4-BE49-F238E27FC236}">
                <a16:creationId xmlns:a16="http://schemas.microsoft.com/office/drawing/2014/main" id="{BF0FD3A7-43E5-1CE7-AF52-1A8F7F561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59EFD8A1-E595-4EC8-1141-BFBDB647BA0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Shock tunnel </a:t>
            </a:r>
            <a:br>
              <a:rPr lang="en-US" dirty="0"/>
            </a:br>
            <a:endParaRPr lang="en-US" dirty="0"/>
          </a:p>
        </p:txBody>
      </p:sp>
      <p:graphicFrame>
        <p:nvGraphicFramePr>
          <p:cNvPr id="4" name="Content Placeholder 3"/>
          <p:cNvGraphicFramePr>
            <a:graphicFrameLocks noGrp="1"/>
          </p:cNvGraphicFramePr>
          <p:nvPr>
            <p:ph idx="1"/>
          </p:nvPr>
        </p:nvGraphicFramePr>
        <p:xfrm>
          <a:off x="1981200" y="20574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16240*3600*3800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103kw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380w/50h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Capacity</a:t>
                      </a:r>
                      <a:endParaRPr lang="en-US" sz="1100" dirty="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2t/h</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4817" name="Rectangle 1"/>
          <p:cNvSpPr>
            <a:spLocks noChangeArrowheads="1"/>
          </p:cNvSpPr>
          <p:nvPr/>
        </p:nvSpPr>
        <p:spPr bwMode="auto">
          <a:xfrm>
            <a:off x="1828800" y="5029200"/>
            <a:ext cx="2712602"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en-US" sz="1600" b="1" dirty="0">
                <a:solidFill>
                  <a:srgbClr val="000000"/>
                </a:solidFill>
                <a:latin typeface="Calibri" pitchFamily="34" charset="0"/>
                <a:ea typeface="Times New Roman" pitchFamily="18" charset="0"/>
                <a:cs typeface="Calibri" pitchFamily="34" charset="0"/>
              </a:rPr>
              <a:t>Working temperature is  -36C</a:t>
            </a:r>
            <a:r>
              <a:rPr lang="en-US" sz="1100" b="1" dirty="0">
                <a:solidFill>
                  <a:srgbClr val="000000"/>
                </a:solidFill>
                <a:latin typeface="Calibri" pitchFamily="34" charset="0"/>
                <a:ea typeface="Times New Roman" pitchFamily="18" charset="0"/>
                <a:cs typeface="Calibri" pitchFamily="34" charset="0"/>
              </a:rPr>
              <a:t>.</a:t>
            </a:r>
            <a:endParaRPr lang="en-US" dirty="0">
              <a:solidFill>
                <a:prstClr val="black"/>
              </a:solidFill>
              <a:latin typeface="Arial" pitchFamily="34" charset="0"/>
              <a:cs typeface="Arial" pitchFamily="34" charset="0"/>
            </a:endParaRPr>
          </a:p>
        </p:txBody>
      </p:sp>
      <p:sp>
        <p:nvSpPr>
          <p:cNvPr id="3" name="Номер слайда 2">
            <a:extLst>
              <a:ext uri="{FF2B5EF4-FFF2-40B4-BE49-F238E27FC236}">
                <a16:creationId xmlns:a16="http://schemas.microsoft.com/office/drawing/2014/main" id="{F9BB2033-C001-4EA1-8A44-1269AA58394B}"/>
              </a:ext>
            </a:extLst>
          </p:cNvPr>
          <p:cNvSpPr>
            <a:spLocks noGrp="1"/>
          </p:cNvSpPr>
          <p:nvPr>
            <p:ph type="sldNum" sz="quarter" idx="12"/>
          </p:nvPr>
        </p:nvSpPr>
        <p:spPr/>
        <p:txBody>
          <a:bodyPr/>
          <a:lstStyle/>
          <a:p>
            <a:fld id="{B6F15528-21DE-4FAA-801E-634DDDAF4B2B}" type="slidenum">
              <a:rPr lang="en-US" smtClean="0"/>
              <a:pPr/>
              <a:t>38</a:t>
            </a:fld>
            <a:endParaRPr lang="en-US"/>
          </a:p>
        </p:txBody>
      </p:sp>
      <p:pic>
        <p:nvPicPr>
          <p:cNvPr id="6" name="Picture 5">
            <a:extLst>
              <a:ext uri="{FF2B5EF4-FFF2-40B4-BE49-F238E27FC236}">
                <a16:creationId xmlns:a16="http://schemas.microsoft.com/office/drawing/2014/main" id="{0F837A56-4982-6CB2-BBCC-A08B85F4A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558F3B25-C2E9-379F-B87D-8E6E027F088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8.jpg"/>
          <p:cNvPicPr>
            <a:picLocks noGrp="1" noChangeAspect="1"/>
          </p:cNvPicPr>
          <p:nvPr>
            <p:ph idx="1"/>
          </p:nvPr>
        </p:nvPicPr>
        <p:blipFill>
          <a:blip r:embed="rId2"/>
          <a:stretch>
            <a:fillRect/>
          </a:stretch>
        </p:blipFill>
        <p:spPr>
          <a:xfrm>
            <a:off x="2367492" y="533401"/>
            <a:ext cx="7457017" cy="5592763"/>
          </a:xfrm>
        </p:spPr>
      </p:pic>
      <p:sp>
        <p:nvSpPr>
          <p:cNvPr id="2" name="Номер слайда 1">
            <a:extLst>
              <a:ext uri="{FF2B5EF4-FFF2-40B4-BE49-F238E27FC236}">
                <a16:creationId xmlns:a16="http://schemas.microsoft.com/office/drawing/2014/main" id="{27D5AE4B-0347-419D-8101-927D4DF5FA89}"/>
              </a:ext>
            </a:extLst>
          </p:cNvPr>
          <p:cNvSpPr>
            <a:spLocks noGrp="1"/>
          </p:cNvSpPr>
          <p:nvPr>
            <p:ph type="sldNum" sz="quarter" idx="12"/>
          </p:nvPr>
        </p:nvSpPr>
        <p:spPr/>
        <p:txBody>
          <a:bodyPr/>
          <a:lstStyle/>
          <a:p>
            <a:fld id="{B6F15528-21DE-4FAA-801E-634DDDAF4B2B}" type="slidenum">
              <a:rPr lang="en-US" smtClean="0"/>
              <a:pPr/>
              <a:t>39</a:t>
            </a:fld>
            <a:endParaRPr lang="en-US"/>
          </a:p>
        </p:txBody>
      </p:sp>
      <p:pic>
        <p:nvPicPr>
          <p:cNvPr id="5" name="Picture 4">
            <a:extLst>
              <a:ext uri="{FF2B5EF4-FFF2-40B4-BE49-F238E27FC236}">
                <a16:creationId xmlns:a16="http://schemas.microsoft.com/office/drawing/2014/main" id="{EB290952-54B3-5ECA-4702-8D57A8081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9B71C7EA-05CD-2BA5-F9F6-F758E863080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534400" cy="758952"/>
          </a:xfrm>
        </p:spPr>
        <p:txBody>
          <a:bodyPr>
            <a:noAutofit/>
          </a:bodyPr>
          <a:lstStyle/>
          <a:p>
            <a:pPr algn="ctr"/>
            <a:r>
              <a:rPr lang="en-US" sz="4000" b="1" dirty="0">
                <a:latin typeface="Calibri Light" panose="020F0302020204030204" pitchFamily="34" charset="0"/>
                <a:cs typeface="Calibri Light" panose="020F0302020204030204" pitchFamily="34" charset="0"/>
              </a:rPr>
              <a:t>Packaging room</a:t>
            </a:r>
            <a:endParaRPr lang="en-US" sz="4000" dirty="0"/>
          </a:p>
        </p:txBody>
      </p:sp>
      <p:sp>
        <p:nvSpPr>
          <p:cNvPr id="3" name="Content Placeholder 2"/>
          <p:cNvSpPr>
            <a:spLocks noGrp="1"/>
          </p:cNvSpPr>
          <p:nvPr>
            <p:ph idx="1"/>
          </p:nvPr>
        </p:nvSpPr>
        <p:spPr>
          <a:xfrm>
            <a:off x="356840" y="1607386"/>
            <a:ext cx="4817326" cy="3823255"/>
          </a:xfrm>
        </p:spPr>
        <p:txBody>
          <a:bodyPr>
            <a:normAutofit/>
          </a:bodyPr>
          <a:lstStyle/>
          <a:p>
            <a:pPr lvl="0" algn="just"/>
            <a:r>
              <a:rPr lang="en-US" sz="2600" dirty="0">
                <a:latin typeface="Source Sans Pro" panose="020B0503030403020204" pitchFamily="34" charset="0"/>
                <a:ea typeface="Source Sans Pro" panose="020B0503030403020204" pitchFamily="34" charset="0"/>
              </a:rPr>
              <a:t>Storage room for packaging material occupies an area of 419.13 m2. </a:t>
            </a:r>
            <a:endParaRPr lang="sr-Latn-RS" sz="2600" dirty="0">
              <a:latin typeface="Source Sans Pro" panose="020B0503030403020204" pitchFamily="34" charset="0"/>
              <a:ea typeface="Source Sans Pro" panose="020B0503030403020204" pitchFamily="34" charset="0"/>
            </a:endParaRPr>
          </a:p>
          <a:p>
            <a:pPr lvl="0" algn="just"/>
            <a:r>
              <a:rPr lang="en-US" sz="2600" dirty="0">
                <a:latin typeface="Source Sans Pro" panose="020B0503030403020204" pitchFamily="34" charset="0"/>
                <a:ea typeface="Source Sans Pro" panose="020B0503030403020204" pitchFamily="34" charset="0"/>
              </a:rPr>
              <a:t>In this room finished fries are packaged as well as cardboard boxes for storage and transport are kept. The average height is 8m</a:t>
            </a:r>
            <a:r>
              <a:rPr lang="sr-Latn-RS" sz="2600" dirty="0">
                <a:latin typeface="Source Sans Pro" panose="020B0503030403020204" pitchFamily="34" charset="0"/>
                <a:ea typeface="Source Sans Pro" panose="020B0503030403020204" pitchFamily="34" charset="0"/>
              </a:rPr>
              <a:t>.</a:t>
            </a:r>
            <a:endParaRPr lang="en-US" sz="2600" dirty="0">
              <a:latin typeface="Source Sans Pro" panose="020B0503030403020204" pitchFamily="34" charset="0"/>
              <a:ea typeface="Source Sans Pro" panose="020B0503030403020204" pitchFamily="34" charset="0"/>
            </a:endParaRPr>
          </a:p>
        </p:txBody>
      </p:sp>
      <p:pic>
        <p:nvPicPr>
          <p:cNvPr id="4" name="Content Placeholder 3" descr="1.jpg">
            <a:extLst>
              <a:ext uri="{FF2B5EF4-FFF2-40B4-BE49-F238E27FC236}">
                <a16:creationId xmlns:a16="http://schemas.microsoft.com/office/drawing/2014/main" id="{240D4777-8014-485C-8416-81C2273DB18D}"/>
              </a:ext>
            </a:extLst>
          </p:cNvPr>
          <p:cNvPicPr>
            <a:picLocks noChangeAspect="1"/>
          </p:cNvPicPr>
          <p:nvPr/>
        </p:nvPicPr>
        <p:blipFill>
          <a:blip r:embed="rId2"/>
          <a:stretch>
            <a:fillRect/>
          </a:stretch>
        </p:blipFill>
        <p:spPr>
          <a:xfrm>
            <a:off x="5842951" y="1672688"/>
            <a:ext cx="5754320" cy="4315740"/>
          </a:xfrm>
          <a:prstGeom prst="rect">
            <a:avLst/>
          </a:prstGeom>
        </p:spPr>
      </p:pic>
      <p:sp>
        <p:nvSpPr>
          <p:cNvPr id="6" name="Номер слайда 5">
            <a:extLst>
              <a:ext uri="{FF2B5EF4-FFF2-40B4-BE49-F238E27FC236}">
                <a16:creationId xmlns:a16="http://schemas.microsoft.com/office/drawing/2014/main" id="{764A5A53-068C-4B53-956B-E03BB9FF044B}"/>
              </a:ext>
            </a:extLst>
          </p:cNvPr>
          <p:cNvSpPr>
            <a:spLocks noGrp="1"/>
          </p:cNvSpPr>
          <p:nvPr>
            <p:ph type="sldNum" sz="quarter" idx="12"/>
          </p:nvPr>
        </p:nvSpPr>
        <p:spPr/>
        <p:txBody>
          <a:bodyPr/>
          <a:lstStyle/>
          <a:p>
            <a:fld id="{B6F15528-21DE-4FAA-801E-634DDDAF4B2B}" type="slidenum">
              <a:rPr lang="en-US" smtClean="0"/>
              <a:pPr/>
              <a:t>4</a:t>
            </a:fld>
            <a:endParaRPr lang="en-US"/>
          </a:p>
        </p:txBody>
      </p:sp>
      <p:pic>
        <p:nvPicPr>
          <p:cNvPr id="7" name="Picture 6">
            <a:extLst>
              <a:ext uri="{FF2B5EF4-FFF2-40B4-BE49-F238E27FC236}">
                <a16:creationId xmlns:a16="http://schemas.microsoft.com/office/drawing/2014/main" id="{5FC6D76B-767A-B8DA-FA81-77CC8261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36A34CA5-5656-08FF-40A8-19B362604BD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1000"/>
            <a:ext cx="8229600" cy="5775960"/>
          </a:xfrm>
        </p:spPr>
        <p:txBody>
          <a:bodyPr/>
          <a:lstStyle/>
          <a:p>
            <a:r>
              <a:rPr lang="en-US" dirty="0"/>
              <a:t>These machines are part of the line for processing potato and for the production of French fries. They are currently in working order. In addition to these machines, there are the following machines in use, which are used for processing broccoli and cauliflower:</a:t>
            </a:r>
            <a:endParaRPr lang="sr-Latn-RS" dirty="0"/>
          </a:p>
          <a:p>
            <a:r>
              <a:rPr lang="en-US" sz="2400" b="1" i="1" dirty="0"/>
              <a:t>Blancher (electrical)</a:t>
            </a:r>
            <a:r>
              <a:rPr lang="sr-Latn-RS" sz="2400" b="1" i="1" dirty="0"/>
              <a:t> - </a:t>
            </a:r>
            <a:r>
              <a:rPr lang="en-US" sz="2400" b="1" dirty="0"/>
              <a:t>Working temperature  80C</a:t>
            </a:r>
            <a:r>
              <a:rPr lang="en-US" b="1" dirty="0"/>
              <a:t>.</a:t>
            </a:r>
            <a:endParaRPr lang="en-US" dirty="0"/>
          </a:p>
          <a:p>
            <a:pPr lvl="0">
              <a:buNone/>
            </a:pPr>
            <a:endParaRPr lang="en-US" dirty="0"/>
          </a:p>
          <a:p>
            <a:endParaRPr lang="en-US" dirty="0"/>
          </a:p>
        </p:txBody>
      </p:sp>
      <p:graphicFrame>
        <p:nvGraphicFramePr>
          <p:cNvPr id="4" name="Table 3"/>
          <p:cNvGraphicFramePr>
            <a:graphicFrameLocks noGrp="1"/>
          </p:cNvGraphicFramePr>
          <p:nvPr/>
        </p:nvGraphicFramePr>
        <p:xfrm>
          <a:off x="2819400" y="4038600"/>
          <a:ext cx="6096000" cy="2667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33375">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33375">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33375">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33375">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Model</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10000*1230*1750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33375">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182,2kw</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33375">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Voltage</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380w/50h</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33375">
                <a:tc>
                  <a:txBody>
                    <a:bodyPr/>
                    <a:lstStyle/>
                    <a:p>
                      <a:pPr algn="just">
                        <a:lnSpc>
                          <a:spcPct val="115000"/>
                        </a:lnSpc>
                        <a:spcAft>
                          <a:spcPts val="0"/>
                        </a:spcAft>
                      </a:pPr>
                      <a:r>
                        <a:rPr lang="en-US" sz="1100">
                          <a:solidFill>
                            <a:srgbClr val="000000"/>
                          </a:solidFill>
                          <a:latin typeface="Calibri"/>
                          <a:ea typeface="Times New Roman"/>
                          <a:cs typeface="Times New Roman"/>
                        </a:rPr>
                        <a:t>Capacity</a:t>
                      </a:r>
                      <a:endParaRPr lang="en-US" sz="110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en-US" sz="1100">
                          <a:solidFill>
                            <a:srgbClr val="000000"/>
                          </a:solidFill>
                          <a:latin typeface="Calibri"/>
                          <a:ea typeface="Times New Roman"/>
                          <a:cs typeface="Times New Roman"/>
                        </a:rPr>
                        <a:t>2T/H</a:t>
                      </a:r>
                      <a:endParaRPr lang="en-US" sz="110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r h="333375">
                <a:tc>
                  <a:txBody>
                    <a:bodyPr/>
                    <a:lstStyle/>
                    <a:p>
                      <a:pPr algn="just">
                        <a:lnSpc>
                          <a:spcPct val="115000"/>
                        </a:lnSpc>
                        <a:spcAft>
                          <a:spcPts val="0"/>
                        </a:spcAft>
                      </a:pPr>
                      <a:r>
                        <a:rPr lang="en-US" sz="1100">
                          <a:solidFill>
                            <a:srgbClr val="000000"/>
                          </a:solidFill>
                          <a:latin typeface="Calibri"/>
                          <a:ea typeface="Times New Roman"/>
                          <a:cs typeface="Times New Roman"/>
                        </a:rPr>
                        <a:t>Volume</a:t>
                      </a:r>
                      <a:endParaRPr lang="en-US" sz="110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en-US" sz="1100" dirty="0">
                          <a:solidFill>
                            <a:srgbClr val="000000"/>
                          </a:solidFill>
                          <a:latin typeface="Calibri"/>
                          <a:ea typeface="Times New Roman"/>
                          <a:cs typeface="Times New Roman"/>
                        </a:rPr>
                        <a:t>4000l</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 name="Номер слайда 1">
            <a:extLst>
              <a:ext uri="{FF2B5EF4-FFF2-40B4-BE49-F238E27FC236}">
                <a16:creationId xmlns:a16="http://schemas.microsoft.com/office/drawing/2014/main" id="{C1754D67-FDB6-4D46-A878-20B67E52C85B}"/>
              </a:ext>
            </a:extLst>
          </p:cNvPr>
          <p:cNvSpPr>
            <a:spLocks noGrp="1"/>
          </p:cNvSpPr>
          <p:nvPr>
            <p:ph type="sldNum" sz="quarter" idx="12"/>
          </p:nvPr>
        </p:nvSpPr>
        <p:spPr/>
        <p:txBody>
          <a:bodyPr/>
          <a:lstStyle/>
          <a:p>
            <a:fld id="{B6F15528-21DE-4FAA-801E-634DDDAF4B2B}" type="slidenum">
              <a:rPr lang="en-US" smtClean="0"/>
              <a:pPr/>
              <a:t>40</a:t>
            </a:fld>
            <a:endParaRPr lang="en-US"/>
          </a:p>
        </p:txBody>
      </p:sp>
      <p:pic>
        <p:nvPicPr>
          <p:cNvPr id="6" name="Picture 5">
            <a:extLst>
              <a:ext uri="{FF2B5EF4-FFF2-40B4-BE49-F238E27FC236}">
                <a16:creationId xmlns:a16="http://schemas.microsoft.com/office/drawing/2014/main" id="{99488D6C-A82F-4DA8-43B6-5F3539326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2EE074F8-9268-2E17-8C96-57393965764D}"/>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9.jpg"/>
          <p:cNvPicPr>
            <a:picLocks noGrp="1" noChangeAspect="1"/>
          </p:cNvPicPr>
          <p:nvPr>
            <p:ph idx="1"/>
          </p:nvPr>
        </p:nvPicPr>
        <p:blipFill>
          <a:blip r:embed="rId2"/>
          <a:stretch>
            <a:fillRect/>
          </a:stretch>
        </p:blipFill>
        <p:spPr>
          <a:xfrm>
            <a:off x="2133601" y="457201"/>
            <a:ext cx="7843308" cy="5882481"/>
          </a:xfrm>
        </p:spPr>
      </p:pic>
      <p:sp>
        <p:nvSpPr>
          <p:cNvPr id="2" name="Номер слайда 1">
            <a:extLst>
              <a:ext uri="{FF2B5EF4-FFF2-40B4-BE49-F238E27FC236}">
                <a16:creationId xmlns:a16="http://schemas.microsoft.com/office/drawing/2014/main" id="{0EBA6FE6-16DC-4603-B839-4EFF3BF72091}"/>
              </a:ext>
            </a:extLst>
          </p:cNvPr>
          <p:cNvSpPr>
            <a:spLocks noGrp="1"/>
          </p:cNvSpPr>
          <p:nvPr>
            <p:ph type="sldNum" sz="quarter" idx="12"/>
          </p:nvPr>
        </p:nvSpPr>
        <p:spPr/>
        <p:txBody>
          <a:bodyPr/>
          <a:lstStyle/>
          <a:p>
            <a:fld id="{B6F15528-21DE-4FAA-801E-634DDDAF4B2B}" type="slidenum">
              <a:rPr lang="en-US" smtClean="0"/>
              <a:pPr/>
              <a:t>41</a:t>
            </a:fld>
            <a:endParaRPr lang="en-US"/>
          </a:p>
        </p:txBody>
      </p:sp>
      <p:pic>
        <p:nvPicPr>
          <p:cNvPr id="5" name="Picture 4">
            <a:extLst>
              <a:ext uri="{FF2B5EF4-FFF2-40B4-BE49-F238E27FC236}">
                <a16:creationId xmlns:a16="http://schemas.microsoft.com/office/drawing/2014/main" id="{3C9A84EC-778F-CEA4-4CA8-D0326A729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AB95F541-2DEA-48CD-7319-EF2B0BB1455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The fryer</a:t>
            </a:r>
            <a:br>
              <a:rPr lang="en-US" dirty="0"/>
            </a:br>
            <a:endParaRPr lang="en-US" dirty="0"/>
          </a:p>
        </p:txBody>
      </p:sp>
      <p:graphicFrame>
        <p:nvGraphicFramePr>
          <p:cNvPr id="4" name="Content Placeholder 3"/>
          <p:cNvGraphicFramePr>
            <a:graphicFrameLocks noGrp="1"/>
          </p:cNvGraphicFramePr>
          <p:nvPr>
            <p:ph idx="1"/>
          </p:nvPr>
        </p:nvGraphicFramePr>
        <p:xfrm>
          <a:off x="2057400" y="25146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KINA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1200*1250*2400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368,8kw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4000V /50Hz</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Volume</a:t>
                      </a:r>
                      <a:endParaRPr lang="en-US" sz="1100" dirty="0">
                        <a:latin typeface="Calibri"/>
                        <a:ea typeface="Times New Roman"/>
                        <a:cs typeface="Times New Roman"/>
                      </a:endParaRPr>
                    </a:p>
                  </a:txBody>
                  <a:tcPr marL="68580" marR="68580" marT="0" marB="0"/>
                </a:tc>
                <a:tc gridSpan="2">
                  <a:txBody>
                    <a:bodyPr/>
                    <a:lstStyle/>
                    <a:p>
                      <a:pPr marL="342900" lvl="0" indent="-342900" algn="just">
                        <a:lnSpc>
                          <a:spcPct val="115000"/>
                        </a:lnSpc>
                        <a:spcAft>
                          <a:spcPts val="0"/>
                        </a:spcAft>
                        <a:buFont typeface="+mj-lt"/>
                        <a:buAutoNum type="arabicPeriod" startAt="2100"/>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7DB97EF9-5675-4109-BC39-F2060FF295E1}"/>
              </a:ext>
            </a:extLst>
          </p:cNvPr>
          <p:cNvSpPr>
            <a:spLocks noGrp="1"/>
          </p:cNvSpPr>
          <p:nvPr>
            <p:ph type="sldNum" sz="quarter" idx="12"/>
          </p:nvPr>
        </p:nvSpPr>
        <p:spPr/>
        <p:txBody>
          <a:bodyPr/>
          <a:lstStyle/>
          <a:p>
            <a:fld id="{B6F15528-21DE-4FAA-801E-634DDDAF4B2B}" type="slidenum">
              <a:rPr lang="en-US" smtClean="0"/>
              <a:pPr/>
              <a:t>42</a:t>
            </a:fld>
            <a:endParaRPr lang="en-US"/>
          </a:p>
        </p:txBody>
      </p:sp>
      <p:pic>
        <p:nvPicPr>
          <p:cNvPr id="6" name="Picture 5">
            <a:extLst>
              <a:ext uri="{FF2B5EF4-FFF2-40B4-BE49-F238E27FC236}">
                <a16:creationId xmlns:a16="http://schemas.microsoft.com/office/drawing/2014/main" id="{23E1DC12-2143-F698-F24E-20AA4D440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3BDA5625-A04E-9667-9B25-45F2AF4AD22B}"/>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3.jpg"/>
          <p:cNvPicPr>
            <a:picLocks noGrp="1" noChangeAspect="1"/>
          </p:cNvPicPr>
          <p:nvPr>
            <p:ph idx="1"/>
          </p:nvPr>
        </p:nvPicPr>
        <p:blipFill>
          <a:blip r:embed="rId2"/>
          <a:stretch>
            <a:fillRect/>
          </a:stretch>
        </p:blipFill>
        <p:spPr>
          <a:xfrm>
            <a:off x="3970139" y="457201"/>
            <a:ext cx="4251722" cy="5668963"/>
          </a:xfrm>
        </p:spPr>
      </p:pic>
      <p:sp>
        <p:nvSpPr>
          <p:cNvPr id="2" name="Номер слайда 1">
            <a:extLst>
              <a:ext uri="{FF2B5EF4-FFF2-40B4-BE49-F238E27FC236}">
                <a16:creationId xmlns:a16="http://schemas.microsoft.com/office/drawing/2014/main" id="{FDA5DC7F-9FB0-4E0E-95B8-1AB8E9F9C7CE}"/>
              </a:ext>
            </a:extLst>
          </p:cNvPr>
          <p:cNvSpPr>
            <a:spLocks noGrp="1"/>
          </p:cNvSpPr>
          <p:nvPr>
            <p:ph type="sldNum" sz="quarter" idx="12"/>
          </p:nvPr>
        </p:nvSpPr>
        <p:spPr/>
        <p:txBody>
          <a:bodyPr/>
          <a:lstStyle/>
          <a:p>
            <a:fld id="{B6F15528-21DE-4FAA-801E-634DDDAF4B2B}" type="slidenum">
              <a:rPr lang="en-US" smtClean="0"/>
              <a:pPr/>
              <a:t>43</a:t>
            </a:fld>
            <a:endParaRPr lang="en-US"/>
          </a:p>
        </p:txBody>
      </p:sp>
      <p:pic>
        <p:nvPicPr>
          <p:cNvPr id="5" name="Picture 4">
            <a:extLst>
              <a:ext uri="{FF2B5EF4-FFF2-40B4-BE49-F238E27FC236}">
                <a16:creationId xmlns:a16="http://schemas.microsoft.com/office/drawing/2014/main" id="{BE5453D5-8AF0-5B85-CBA5-C9E727997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26CAF16D-9C57-5BFC-0D99-EB73D9AEB48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8229600" cy="990600"/>
          </a:xfrm>
        </p:spPr>
        <p:txBody>
          <a:bodyPr>
            <a:normAutofit fontScale="90000"/>
          </a:bodyPr>
          <a:lstStyle/>
          <a:p>
            <a:pPr lvl="0"/>
            <a:r>
              <a:rPr lang="en-US" b="1" i="1" dirty="0"/>
              <a:t>Mixer for adding  </a:t>
            </a:r>
            <a:r>
              <a:rPr lang="en-US" b="1" i="1" dirty="0" err="1"/>
              <a:t>Natrium</a:t>
            </a:r>
            <a:r>
              <a:rPr lang="en-US" b="1" i="1" dirty="0"/>
              <a:t> </a:t>
            </a:r>
            <a:r>
              <a:rPr lang="en-US" b="1" i="1" dirty="0" err="1"/>
              <a:t>Pyrophosphat</a:t>
            </a:r>
            <a:br>
              <a:rPr lang="en-US" dirty="0"/>
            </a:br>
            <a:endParaRPr lang="en-US" dirty="0"/>
          </a:p>
        </p:txBody>
      </p:sp>
      <p:pic>
        <p:nvPicPr>
          <p:cNvPr id="4" name="Content Placeholder 3" descr="50.jpg"/>
          <p:cNvPicPr>
            <a:picLocks noGrp="1" noChangeAspect="1"/>
          </p:cNvPicPr>
          <p:nvPr>
            <p:ph idx="1"/>
          </p:nvPr>
        </p:nvPicPr>
        <p:blipFill>
          <a:blip r:embed="rId2"/>
          <a:stretch>
            <a:fillRect/>
          </a:stretch>
        </p:blipFill>
        <p:spPr>
          <a:xfrm>
            <a:off x="4038600" y="1373189"/>
            <a:ext cx="3737372" cy="4983162"/>
          </a:xfrm>
        </p:spPr>
      </p:pic>
      <p:sp>
        <p:nvSpPr>
          <p:cNvPr id="3" name="Номер слайда 2">
            <a:extLst>
              <a:ext uri="{FF2B5EF4-FFF2-40B4-BE49-F238E27FC236}">
                <a16:creationId xmlns:a16="http://schemas.microsoft.com/office/drawing/2014/main" id="{5639F9BF-3B88-46ED-B12C-117DA7DD58D5}"/>
              </a:ext>
            </a:extLst>
          </p:cNvPr>
          <p:cNvSpPr>
            <a:spLocks noGrp="1"/>
          </p:cNvSpPr>
          <p:nvPr>
            <p:ph type="sldNum" sz="quarter" idx="12"/>
          </p:nvPr>
        </p:nvSpPr>
        <p:spPr/>
        <p:txBody>
          <a:bodyPr/>
          <a:lstStyle/>
          <a:p>
            <a:fld id="{B6F15528-21DE-4FAA-801E-634DDDAF4B2B}" type="slidenum">
              <a:rPr lang="en-US" smtClean="0"/>
              <a:pPr/>
              <a:t>44</a:t>
            </a:fld>
            <a:endParaRPr lang="en-US"/>
          </a:p>
        </p:txBody>
      </p:sp>
      <p:pic>
        <p:nvPicPr>
          <p:cNvPr id="6" name="Picture 5">
            <a:extLst>
              <a:ext uri="{FF2B5EF4-FFF2-40B4-BE49-F238E27FC236}">
                <a16:creationId xmlns:a16="http://schemas.microsoft.com/office/drawing/2014/main" id="{D8EF598C-0284-1C2E-F1C4-7E58AE65A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68557C0F-748D-A7D2-0CC6-B1E781A412A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br>
              <a:rPr lang="sr-Latn-RS" b="1" i="1" dirty="0"/>
            </a:br>
            <a:r>
              <a:rPr lang="en-US" b="1" i="1" dirty="0"/>
              <a:t>Palm oil process tank (</a:t>
            </a:r>
            <a:r>
              <a:rPr lang="en-US" b="1" i="1" dirty="0" err="1"/>
              <a:t>Palmolein</a:t>
            </a:r>
            <a:r>
              <a:rPr lang="en-US" b="1" i="1" dirty="0"/>
              <a:t>)</a:t>
            </a:r>
            <a:br>
              <a:rPr lang="en-US" dirty="0"/>
            </a:br>
            <a:endParaRPr lang="en-US" dirty="0"/>
          </a:p>
        </p:txBody>
      </p:sp>
      <p:sp>
        <p:nvSpPr>
          <p:cNvPr id="3" name="Content Placeholder 2"/>
          <p:cNvSpPr>
            <a:spLocks noGrp="1"/>
          </p:cNvSpPr>
          <p:nvPr>
            <p:ph idx="1"/>
          </p:nvPr>
        </p:nvSpPr>
        <p:spPr>
          <a:xfrm>
            <a:off x="1668966" y="2907681"/>
            <a:ext cx="3995854" cy="1042638"/>
          </a:xfrm>
        </p:spPr>
        <p:txBody>
          <a:bodyPr/>
          <a:lstStyle/>
          <a:p>
            <a:r>
              <a:rPr lang="en-US" dirty="0"/>
              <a:t>Volume 3000l . 2x</a:t>
            </a:r>
            <a:endParaRPr lang="sr-Latn-RS" dirty="0"/>
          </a:p>
          <a:p>
            <a:pPr>
              <a:buNone/>
            </a:pPr>
            <a:endParaRPr lang="en-US" dirty="0"/>
          </a:p>
        </p:txBody>
      </p:sp>
      <p:sp>
        <p:nvSpPr>
          <p:cNvPr id="5" name="Номер слайда 4">
            <a:extLst>
              <a:ext uri="{FF2B5EF4-FFF2-40B4-BE49-F238E27FC236}">
                <a16:creationId xmlns:a16="http://schemas.microsoft.com/office/drawing/2014/main" id="{7C500610-6774-46A7-99B4-36A2C90CA33C}"/>
              </a:ext>
            </a:extLst>
          </p:cNvPr>
          <p:cNvSpPr>
            <a:spLocks noGrp="1"/>
          </p:cNvSpPr>
          <p:nvPr>
            <p:ph type="sldNum" sz="quarter" idx="12"/>
          </p:nvPr>
        </p:nvSpPr>
        <p:spPr/>
        <p:txBody>
          <a:bodyPr/>
          <a:lstStyle/>
          <a:p>
            <a:fld id="{B6F15528-21DE-4FAA-801E-634DDDAF4B2B}" type="slidenum">
              <a:rPr lang="en-US" smtClean="0"/>
              <a:pPr/>
              <a:t>45</a:t>
            </a:fld>
            <a:endParaRPr lang="en-US"/>
          </a:p>
        </p:txBody>
      </p:sp>
      <p:pic>
        <p:nvPicPr>
          <p:cNvPr id="6" name="Content Placeholder 3" descr="51.jpg">
            <a:extLst>
              <a:ext uri="{FF2B5EF4-FFF2-40B4-BE49-F238E27FC236}">
                <a16:creationId xmlns:a16="http://schemas.microsoft.com/office/drawing/2014/main" id="{378BA14F-4F5A-497F-A54F-A184F55E6FC0}"/>
              </a:ext>
            </a:extLst>
          </p:cNvPr>
          <p:cNvPicPr>
            <a:picLocks noChangeAspect="1"/>
          </p:cNvPicPr>
          <p:nvPr/>
        </p:nvPicPr>
        <p:blipFill>
          <a:blip r:embed="rId2"/>
          <a:stretch>
            <a:fillRect/>
          </a:stretch>
        </p:blipFill>
        <p:spPr>
          <a:xfrm>
            <a:off x="6647448" y="1347595"/>
            <a:ext cx="3756567" cy="5008756"/>
          </a:xfrm>
          <a:prstGeom prst="rect">
            <a:avLst/>
          </a:prstGeom>
        </p:spPr>
      </p:pic>
      <p:pic>
        <p:nvPicPr>
          <p:cNvPr id="7" name="Picture 6">
            <a:extLst>
              <a:ext uri="{FF2B5EF4-FFF2-40B4-BE49-F238E27FC236}">
                <a16:creationId xmlns:a16="http://schemas.microsoft.com/office/drawing/2014/main" id="{35E4ED00-5CD6-D86E-433E-CDFA1CC59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4134B722-5BCD-DFF4-E979-D8473123413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Palm oil tank (</a:t>
            </a:r>
            <a:r>
              <a:rPr lang="en-US" b="1" i="1" dirty="0" err="1"/>
              <a:t>Palmolein</a:t>
            </a:r>
            <a:r>
              <a:rPr lang="en-US" b="1" i="1" dirty="0"/>
              <a:t>)</a:t>
            </a:r>
            <a:endParaRPr lang="en-US" dirty="0"/>
          </a:p>
        </p:txBody>
      </p:sp>
      <p:sp>
        <p:nvSpPr>
          <p:cNvPr id="3" name="Content Placeholder 2"/>
          <p:cNvSpPr>
            <a:spLocks noGrp="1"/>
          </p:cNvSpPr>
          <p:nvPr>
            <p:ph idx="1"/>
          </p:nvPr>
        </p:nvSpPr>
        <p:spPr>
          <a:xfrm>
            <a:off x="817755" y="3272885"/>
            <a:ext cx="2869580" cy="730404"/>
          </a:xfrm>
        </p:spPr>
        <p:txBody>
          <a:bodyPr/>
          <a:lstStyle/>
          <a:p>
            <a:r>
              <a:rPr lang="en-US" b="1" dirty="0"/>
              <a:t>Volume 60T</a:t>
            </a:r>
            <a:endParaRPr lang="en-US" dirty="0"/>
          </a:p>
        </p:txBody>
      </p:sp>
      <p:sp>
        <p:nvSpPr>
          <p:cNvPr id="5" name="Номер слайда 4">
            <a:extLst>
              <a:ext uri="{FF2B5EF4-FFF2-40B4-BE49-F238E27FC236}">
                <a16:creationId xmlns:a16="http://schemas.microsoft.com/office/drawing/2014/main" id="{E053A1AB-4977-432F-9FB4-E1B2718AA856}"/>
              </a:ext>
            </a:extLst>
          </p:cNvPr>
          <p:cNvSpPr>
            <a:spLocks noGrp="1"/>
          </p:cNvSpPr>
          <p:nvPr>
            <p:ph type="sldNum" sz="quarter" idx="12"/>
          </p:nvPr>
        </p:nvSpPr>
        <p:spPr/>
        <p:txBody>
          <a:bodyPr/>
          <a:lstStyle/>
          <a:p>
            <a:fld id="{B6F15528-21DE-4FAA-801E-634DDDAF4B2B}" type="slidenum">
              <a:rPr lang="en-US" smtClean="0"/>
              <a:pPr/>
              <a:t>46</a:t>
            </a:fld>
            <a:endParaRPr lang="en-US"/>
          </a:p>
        </p:txBody>
      </p:sp>
      <p:pic>
        <p:nvPicPr>
          <p:cNvPr id="6" name="Content Placeholder 3" descr="52.jpg">
            <a:extLst>
              <a:ext uri="{FF2B5EF4-FFF2-40B4-BE49-F238E27FC236}">
                <a16:creationId xmlns:a16="http://schemas.microsoft.com/office/drawing/2014/main" id="{C57CD86F-0C1F-4B5E-B703-3A7BDB674ED1}"/>
              </a:ext>
            </a:extLst>
          </p:cNvPr>
          <p:cNvPicPr>
            <a:picLocks noChangeAspect="1"/>
          </p:cNvPicPr>
          <p:nvPr/>
        </p:nvPicPr>
        <p:blipFill>
          <a:blip r:embed="rId2"/>
          <a:stretch>
            <a:fillRect/>
          </a:stretch>
        </p:blipFill>
        <p:spPr>
          <a:xfrm>
            <a:off x="5018049" y="1582758"/>
            <a:ext cx="6356196" cy="4543406"/>
          </a:xfrm>
          <a:prstGeom prst="rect">
            <a:avLst/>
          </a:prstGeom>
        </p:spPr>
      </p:pic>
      <p:pic>
        <p:nvPicPr>
          <p:cNvPr id="7" name="Picture 6">
            <a:extLst>
              <a:ext uri="{FF2B5EF4-FFF2-40B4-BE49-F238E27FC236}">
                <a16:creationId xmlns:a16="http://schemas.microsoft.com/office/drawing/2014/main" id="{2E1FB6A8-862E-3C3F-5A49-D81015F44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01629528-A70C-EA43-99E7-92F25A293D2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room</a:t>
            </a:r>
          </a:p>
        </p:txBody>
      </p:sp>
      <p:sp>
        <p:nvSpPr>
          <p:cNvPr id="3" name="Content Placeholder 2"/>
          <p:cNvSpPr>
            <a:spLocks noGrp="1"/>
          </p:cNvSpPr>
          <p:nvPr>
            <p:ph idx="1"/>
          </p:nvPr>
        </p:nvSpPr>
        <p:spPr/>
        <p:txBody>
          <a:bodyPr>
            <a:normAutofit/>
          </a:bodyPr>
          <a:lstStyle/>
          <a:p>
            <a:pPr lvl="0"/>
            <a:r>
              <a:rPr lang="en-US" dirty="0"/>
              <a:t>The total area is 163.60m2.</a:t>
            </a:r>
            <a:endParaRPr lang="sr-Latn-RS" dirty="0"/>
          </a:p>
          <a:p>
            <a:pPr lvl="0"/>
            <a:r>
              <a:rPr lang="en-US" dirty="0"/>
              <a:t>Currently, there are two packaging machines for packaging the finished product. </a:t>
            </a:r>
            <a:endParaRPr lang="sr-Latn-RS" dirty="0"/>
          </a:p>
          <a:p>
            <a:pPr lvl="0"/>
            <a:r>
              <a:rPr lang="en-US" dirty="0"/>
              <a:t>Packers are adjustable and can pack sacks of </a:t>
            </a:r>
            <a:endParaRPr lang="sr-Latn-RS" dirty="0"/>
          </a:p>
          <a:p>
            <a:pPr lvl="0">
              <a:buNone/>
            </a:pPr>
            <a:r>
              <a:rPr lang="sr-Latn-RS" dirty="0"/>
              <a:t>   -</a:t>
            </a:r>
            <a:r>
              <a:rPr lang="en-US" dirty="0"/>
              <a:t>0.75kg 1</a:t>
            </a:r>
            <a:endParaRPr lang="sr-Latn-RS" dirty="0"/>
          </a:p>
          <a:p>
            <a:pPr lvl="0">
              <a:buNone/>
            </a:pPr>
            <a:r>
              <a:rPr lang="sr-Latn-RS" dirty="0"/>
              <a:t>   -1</a:t>
            </a:r>
            <a:r>
              <a:rPr lang="en-US" dirty="0"/>
              <a:t>kg</a:t>
            </a:r>
            <a:endParaRPr lang="sr-Latn-RS" dirty="0"/>
          </a:p>
          <a:p>
            <a:pPr lvl="0">
              <a:buNone/>
            </a:pPr>
            <a:r>
              <a:rPr lang="sr-Latn-RS" dirty="0"/>
              <a:t>   -</a:t>
            </a:r>
            <a:r>
              <a:rPr lang="en-US" dirty="0"/>
              <a:t>2.5kg</a:t>
            </a:r>
            <a:endParaRPr lang="sr-Latn-RS" dirty="0"/>
          </a:p>
          <a:p>
            <a:endParaRPr lang="en-US" dirty="0"/>
          </a:p>
        </p:txBody>
      </p:sp>
      <p:sp>
        <p:nvSpPr>
          <p:cNvPr id="5" name="Номер слайда 4">
            <a:extLst>
              <a:ext uri="{FF2B5EF4-FFF2-40B4-BE49-F238E27FC236}">
                <a16:creationId xmlns:a16="http://schemas.microsoft.com/office/drawing/2014/main" id="{E3393E8F-CC3D-4BC4-B368-D37C7E0EBB7E}"/>
              </a:ext>
            </a:extLst>
          </p:cNvPr>
          <p:cNvSpPr>
            <a:spLocks noGrp="1"/>
          </p:cNvSpPr>
          <p:nvPr>
            <p:ph type="sldNum" sz="quarter" idx="12"/>
          </p:nvPr>
        </p:nvSpPr>
        <p:spPr/>
        <p:txBody>
          <a:bodyPr/>
          <a:lstStyle/>
          <a:p>
            <a:fld id="{B6F15528-21DE-4FAA-801E-634DDDAF4B2B}" type="slidenum">
              <a:rPr lang="en-US" smtClean="0"/>
              <a:pPr/>
              <a:t>47</a:t>
            </a:fld>
            <a:endParaRPr lang="en-US"/>
          </a:p>
        </p:txBody>
      </p:sp>
      <p:pic>
        <p:nvPicPr>
          <p:cNvPr id="6" name="Picture 5">
            <a:extLst>
              <a:ext uri="{FF2B5EF4-FFF2-40B4-BE49-F238E27FC236}">
                <a16:creationId xmlns:a16="http://schemas.microsoft.com/office/drawing/2014/main" id="{FEF5855A-1190-0839-7807-AB8F0F970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D5A64498-1CA7-0D4B-2A2B-F8F8E20B69B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The packaging room contains:</a:t>
            </a:r>
            <a:br>
              <a:rPr lang="en-US" dirty="0"/>
            </a:br>
            <a:endParaRPr lang="en-US" dirty="0"/>
          </a:p>
        </p:txBody>
      </p:sp>
      <p:sp>
        <p:nvSpPr>
          <p:cNvPr id="3" name="Content Placeholder 2"/>
          <p:cNvSpPr>
            <a:spLocks noGrp="1"/>
          </p:cNvSpPr>
          <p:nvPr>
            <p:ph idx="1"/>
          </p:nvPr>
        </p:nvSpPr>
        <p:spPr/>
        <p:txBody>
          <a:bodyPr/>
          <a:lstStyle/>
          <a:p>
            <a:pPr lvl="0"/>
            <a:r>
              <a:rPr lang="en-US" dirty="0"/>
              <a:t> </a:t>
            </a:r>
            <a:r>
              <a:rPr lang="en-US" b="1" i="1" dirty="0"/>
              <a:t>Finished product transporter</a:t>
            </a:r>
            <a:endParaRPr lang="en-US" dirty="0"/>
          </a:p>
          <a:p>
            <a:endParaRPr lang="en-US" dirty="0"/>
          </a:p>
        </p:txBody>
      </p:sp>
      <p:graphicFrame>
        <p:nvGraphicFramePr>
          <p:cNvPr id="4" name="Table 3"/>
          <p:cNvGraphicFramePr>
            <a:graphicFrameLocks noGrp="1"/>
          </p:cNvGraphicFramePr>
          <p:nvPr/>
        </p:nvGraphicFramePr>
        <p:xfrm>
          <a:off x="2895600" y="2743200"/>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Packaging room</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8500*720*1200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1,1kw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230V</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marL="68580" algn="just">
                        <a:lnSpc>
                          <a:spcPct val="115000"/>
                        </a:lnSpc>
                        <a:spcAft>
                          <a:spcPts val="0"/>
                        </a:spcAft>
                      </a:pPr>
                      <a:endParaRPr lang="en-US" sz="1100">
                        <a:solidFill>
                          <a:srgbClr val="000000"/>
                        </a:solidFill>
                        <a:latin typeface="Calibri"/>
                        <a:ea typeface="Times New Roman"/>
                        <a:cs typeface="Times New Roman"/>
                      </a:endParaRPr>
                    </a:p>
                  </a:txBody>
                  <a:tcPr marL="68580" marR="68580" marT="0" marB="0"/>
                </a:tc>
                <a:tc gridSpan="2">
                  <a:txBody>
                    <a:bodyPr/>
                    <a:lstStyle/>
                    <a:p>
                      <a:pPr marL="68580" algn="just">
                        <a:lnSpc>
                          <a:spcPct val="115000"/>
                        </a:lnSpc>
                        <a:spcAft>
                          <a:spcPts val="0"/>
                        </a:spcAft>
                      </a:pPr>
                      <a:endParaRPr lang="en-US" sz="1100" dirty="0">
                        <a:solidFill>
                          <a:srgbClr val="000000"/>
                        </a:solidFill>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 name="Номер слайда 5">
            <a:extLst>
              <a:ext uri="{FF2B5EF4-FFF2-40B4-BE49-F238E27FC236}">
                <a16:creationId xmlns:a16="http://schemas.microsoft.com/office/drawing/2014/main" id="{B8E4C316-EDC1-4426-B625-73F62D834DE5}"/>
              </a:ext>
            </a:extLst>
          </p:cNvPr>
          <p:cNvSpPr>
            <a:spLocks noGrp="1"/>
          </p:cNvSpPr>
          <p:nvPr>
            <p:ph type="sldNum" sz="quarter" idx="12"/>
          </p:nvPr>
        </p:nvSpPr>
        <p:spPr/>
        <p:txBody>
          <a:bodyPr/>
          <a:lstStyle/>
          <a:p>
            <a:fld id="{B6F15528-21DE-4FAA-801E-634DDDAF4B2B}" type="slidenum">
              <a:rPr lang="en-US" smtClean="0"/>
              <a:pPr/>
              <a:t>48</a:t>
            </a:fld>
            <a:endParaRPr lang="en-US"/>
          </a:p>
        </p:txBody>
      </p:sp>
      <p:pic>
        <p:nvPicPr>
          <p:cNvPr id="7" name="Picture 6">
            <a:extLst>
              <a:ext uri="{FF2B5EF4-FFF2-40B4-BE49-F238E27FC236}">
                <a16:creationId xmlns:a16="http://schemas.microsoft.com/office/drawing/2014/main" id="{C4A61172-41BE-B4B6-4DB1-BD2CCC46C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90696284-0BBF-7E79-D308-589D3900C0F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Packaging machine (2x)</a:t>
            </a:r>
            <a:br>
              <a:rPr lang="en-US" dirty="0"/>
            </a:br>
            <a:endParaRPr lang="en-US" dirty="0"/>
          </a:p>
        </p:txBody>
      </p:sp>
      <p:graphicFrame>
        <p:nvGraphicFramePr>
          <p:cNvPr id="4" name="Content Placeholder 3"/>
          <p:cNvGraphicFramePr>
            <a:graphicFrameLocks noGrp="1"/>
          </p:cNvGraphicFramePr>
          <p:nvPr>
            <p:ph idx="1"/>
          </p:nvPr>
        </p:nvGraphicFramePr>
        <p:xfrm>
          <a:off x="1905000" y="2590800"/>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gridSpan="2">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Potato processing line</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SHENG KANG, CHINA</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2015</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GQ-720</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4KW</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70840">
                <a:tc gridSpan="2">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hMerge="1">
                  <a:txBody>
                    <a:bodyPr/>
                    <a:lstStyle/>
                    <a:p>
                      <a:endParaRPr lang="en-US"/>
                    </a:p>
                  </a:txBody>
                  <a:tcPr/>
                </a:tc>
                <a:tc>
                  <a:txBody>
                    <a:bodyPr/>
                    <a:lstStyle/>
                    <a:p>
                      <a:pPr marL="457200" algn="just">
                        <a:lnSpc>
                          <a:spcPct val="115000"/>
                        </a:lnSpc>
                        <a:spcAft>
                          <a:spcPts val="0"/>
                        </a:spcAft>
                      </a:pPr>
                      <a:r>
                        <a:rPr lang="en-US" sz="1100">
                          <a:solidFill>
                            <a:srgbClr val="000000"/>
                          </a:solidFill>
                          <a:latin typeface="Calibri"/>
                          <a:ea typeface="Times New Roman"/>
                          <a:cs typeface="Times New Roman"/>
                        </a:rPr>
                        <a:t>230V</a:t>
                      </a:r>
                      <a:endParaRPr lang="en-US" sz="110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Capacity</a:t>
                      </a:r>
                      <a:endParaRPr lang="en-US" sz="1100" dirty="0">
                        <a:latin typeface="Calibri"/>
                        <a:ea typeface="Times New Roman"/>
                        <a:cs typeface="Times New Roman"/>
                      </a:endParaRPr>
                    </a:p>
                  </a:txBody>
                  <a:tcPr marL="68580" marR="68580" marT="0" marB="0"/>
                </a:tc>
                <a:tc gridSpan="2">
                  <a:txBody>
                    <a:bodyPr/>
                    <a:lstStyle/>
                    <a:p>
                      <a:pPr marL="68580" algn="just">
                        <a:lnSpc>
                          <a:spcPct val="115000"/>
                        </a:lnSpc>
                        <a:spcAft>
                          <a:spcPts val="0"/>
                        </a:spcAft>
                      </a:pPr>
                      <a:r>
                        <a:rPr lang="sr-Latn-RS" sz="1100" dirty="0">
                          <a:solidFill>
                            <a:srgbClr val="000000"/>
                          </a:solidFill>
                          <a:latin typeface="Calibri"/>
                          <a:ea typeface="Times New Roman"/>
                          <a:cs typeface="Times New Roman"/>
                        </a:rPr>
                        <a:t>                                                                                                    </a:t>
                      </a:r>
                      <a:r>
                        <a:rPr lang="en-US" sz="1100" dirty="0">
                          <a:solidFill>
                            <a:srgbClr val="000000"/>
                          </a:solidFill>
                          <a:latin typeface="Calibri"/>
                          <a:ea typeface="Times New Roman"/>
                          <a:cs typeface="Times New Roman"/>
                        </a:rPr>
                        <a:t>800kg/h</a:t>
                      </a:r>
                      <a:endParaRPr lang="en-US" sz="1100" dirty="0">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62E030CB-E8E3-4F6D-8C51-1B5D635C8754}"/>
              </a:ext>
            </a:extLst>
          </p:cNvPr>
          <p:cNvSpPr>
            <a:spLocks noGrp="1"/>
          </p:cNvSpPr>
          <p:nvPr>
            <p:ph type="sldNum" sz="quarter" idx="12"/>
          </p:nvPr>
        </p:nvSpPr>
        <p:spPr/>
        <p:txBody>
          <a:bodyPr/>
          <a:lstStyle/>
          <a:p>
            <a:fld id="{B6F15528-21DE-4FAA-801E-634DDDAF4B2B}" type="slidenum">
              <a:rPr lang="en-US" smtClean="0"/>
              <a:pPr/>
              <a:t>49</a:t>
            </a:fld>
            <a:endParaRPr lang="en-US"/>
          </a:p>
        </p:txBody>
      </p:sp>
      <p:pic>
        <p:nvPicPr>
          <p:cNvPr id="6" name="Picture 5">
            <a:extLst>
              <a:ext uri="{FF2B5EF4-FFF2-40B4-BE49-F238E27FC236}">
                <a16:creationId xmlns:a16="http://schemas.microsoft.com/office/drawing/2014/main" id="{DC2396F0-96B0-6829-FB66-10D01911B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17BECB59-68C7-7DA2-C773-9218B4B4797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alibri Light" panose="020F0302020204030204" pitchFamily="34" charset="0"/>
                <a:cs typeface="Calibri Light" panose="020F0302020204030204" pitchFamily="34" charset="0"/>
              </a:rPr>
              <a:t>Warehouse 1</a:t>
            </a:r>
          </a:p>
        </p:txBody>
      </p:sp>
      <p:sp>
        <p:nvSpPr>
          <p:cNvPr id="3" name="Content Placeholder 2"/>
          <p:cNvSpPr>
            <a:spLocks noGrp="1"/>
          </p:cNvSpPr>
          <p:nvPr>
            <p:ph idx="1"/>
          </p:nvPr>
        </p:nvSpPr>
        <p:spPr>
          <a:xfrm>
            <a:off x="486935" y="1773044"/>
            <a:ext cx="5055221" cy="3055434"/>
          </a:xfrm>
        </p:spPr>
        <p:txBody>
          <a:bodyPr>
            <a:normAutofit/>
          </a:bodyPr>
          <a:lstStyle/>
          <a:p>
            <a:pPr marL="0" indent="0" algn="just">
              <a:buNone/>
            </a:pPr>
            <a:r>
              <a:rPr lang="en-US" sz="2600" dirty="0">
                <a:latin typeface="Source Sans Pro" panose="020B0503030403020204" pitchFamily="34" charset="0"/>
                <a:ea typeface="Source Sans Pro" panose="020B0503030403020204" pitchFamily="34" charset="0"/>
              </a:rPr>
              <a:t>Warehouse area is 217,40 m2. It is possible to fit 592 wooden pellets in the warehouse. 1200 kg can be stored on one pellet. It is equipped with valves for regulating the flow of air, as well as apparatus for regulating the temperature. </a:t>
            </a:r>
          </a:p>
        </p:txBody>
      </p:sp>
      <p:pic>
        <p:nvPicPr>
          <p:cNvPr id="4" name="Content Placeholder 3" descr="2.jpg">
            <a:extLst>
              <a:ext uri="{FF2B5EF4-FFF2-40B4-BE49-F238E27FC236}">
                <a16:creationId xmlns:a16="http://schemas.microsoft.com/office/drawing/2014/main" id="{EE772729-49BC-4AF9-A4FA-EB93C1FBD128}"/>
              </a:ext>
            </a:extLst>
          </p:cNvPr>
          <p:cNvPicPr>
            <a:picLocks noChangeAspect="1"/>
          </p:cNvPicPr>
          <p:nvPr/>
        </p:nvPicPr>
        <p:blipFill>
          <a:blip r:embed="rId2"/>
          <a:stretch>
            <a:fillRect/>
          </a:stretch>
        </p:blipFill>
        <p:spPr>
          <a:xfrm>
            <a:off x="6122019" y="1858533"/>
            <a:ext cx="5296828" cy="3972621"/>
          </a:xfrm>
          <a:prstGeom prst="rect">
            <a:avLst/>
          </a:prstGeom>
        </p:spPr>
      </p:pic>
      <p:sp>
        <p:nvSpPr>
          <p:cNvPr id="6" name="Номер слайда 5">
            <a:extLst>
              <a:ext uri="{FF2B5EF4-FFF2-40B4-BE49-F238E27FC236}">
                <a16:creationId xmlns:a16="http://schemas.microsoft.com/office/drawing/2014/main" id="{97AA7BE1-D0C8-45BA-9A52-E52A5F7D602D}"/>
              </a:ext>
            </a:extLst>
          </p:cNvPr>
          <p:cNvSpPr>
            <a:spLocks noGrp="1"/>
          </p:cNvSpPr>
          <p:nvPr>
            <p:ph type="sldNum" sz="quarter" idx="12"/>
          </p:nvPr>
        </p:nvSpPr>
        <p:spPr/>
        <p:txBody>
          <a:bodyPr/>
          <a:lstStyle/>
          <a:p>
            <a:fld id="{B6F15528-21DE-4FAA-801E-634DDDAF4B2B}" type="slidenum">
              <a:rPr lang="en-US" smtClean="0"/>
              <a:pPr/>
              <a:t>5</a:t>
            </a:fld>
            <a:endParaRPr lang="en-US"/>
          </a:p>
        </p:txBody>
      </p:sp>
      <p:pic>
        <p:nvPicPr>
          <p:cNvPr id="7" name="Picture 6">
            <a:extLst>
              <a:ext uri="{FF2B5EF4-FFF2-40B4-BE49-F238E27FC236}">
                <a16:creationId xmlns:a16="http://schemas.microsoft.com/office/drawing/2014/main" id="{74EE2B3E-3579-C193-7C8E-85DAD9682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DB865306-A876-8F81-CF7F-22021B28BC5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jpg"/>
          <p:cNvPicPr>
            <a:picLocks noGrp="1" noChangeAspect="1"/>
          </p:cNvPicPr>
          <p:nvPr>
            <p:ph idx="1"/>
          </p:nvPr>
        </p:nvPicPr>
        <p:blipFill>
          <a:blip r:embed="rId2"/>
          <a:stretch>
            <a:fillRect/>
          </a:stretch>
        </p:blipFill>
        <p:spPr>
          <a:xfrm>
            <a:off x="2418292" y="609601"/>
            <a:ext cx="7355417" cy="5516563"/>
          </a:xfrm>
        </p:spPr>
      </p:pic>
      <p:sp>
        <p:nvSpPr>
          <p:cNvPr id="2" name="Номер слайда 1">
            <a:extLst>
              <a:ext uri="{FF2B5EF4-FFF2-40B4-BE49-F238E27FC236}">
                <a16:creationId xmlns:a16="http://schemas.microsoft.com/office/drawing/2014/main" id="{DBFF50AA-289A-48C1-9F4E-BF1A58EDFDD5}"/>
              </a:ext>
            </a:extLst>
          </p:cNvPr>
          <p:cNvSpPr>
            <a:spLocks noGrp="1"/>
          </p:cNvSpPr>
          <p:nvPr>
            <p:ph type="sldNum" sz="quarter" idx="12"/>
          </p:nvPr>
        </p:nvSpPr>
        <p:spPr/>
        <p:txBody>
          <a:bodyPr/>
          <a:lstStyle/>
          <a:p>
            <a:fld id="{B6F15528-21DE-4FAA-801E-634DDDAF4B2B}" type="slidenum">
              <a:rPr lang="en-US" smtClean="0"/>
              <a:pPr/>
              <a:t>50</a:t>
            </a:fld>
            <a:endParaRPr lang="en-US"/>
          </a:p>
        </p:txBody>
      </p:sp>
      <p:pic>
        <p:nvPicPr>
          <p:cNvPr id="5" name="Picture 4">
            <a:extLst>
              <a:ext uri="{FF2B5EF4-FFF2-40B4-BE49-F238E27FC236}">
                <a16:creationId xmlns:a16="http://schemas.microsoft.com/office/drawing/2014/main" id="{9694BAA3-3BCD-F685-D1D4-FFA9EA498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B7FC10BC-8F64-26B6-B21F-2AC8B0D5148A}"/>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Cold storage </a:t>
            </a:r>
          </a:p>
        </p:txBody>
      </p:sp>
      <p:sp>
        <p:nvSpPr>
          <p:cNvPr id="3" name="Content Placeholder 2"/>
          <p:cNvSpPr>
            <a:spLocks noGrp="1"/>
          </p:cNvSpPr>
          <p:nvPr>
            <p:ph idx="1"/>
          </p:nvPr>
        </p:nvSpPr>
        <p:spPr/>
        <p:txBody>
          <a:bodyPr/>
          <a:lstStyle/>
          <a:p>
            <a:pPr lvl="0"/>
            <a:r>
              <a:rPr lang="en-US" dirty="0"/>
              <a:t>Area of cold storage room is 186,34m2. </a:t>
            </a:r>
            <a:endParaRPr lang="sr-Latn-RS" dirty="0"/>
          </a:p>
          <a:p>
            <a:pPr lvl="0"/>
            <a:r>
              <a:rPr lang="en-US" dirty="0"/>
              <a:t>Capacity is 150000kg</a:t>
            </a:r>
            <a:r>
              <a:rPr lang="sr-Latn-RS" dirty="0"/>
              <a:t>.</a:t>
            </a:r>
          </a:p>
          <a:p>
            <a:pPr lvl="0"/>
            <a:r>
              <a:rPr lang="sr-Latn-RS" dirty="0"/>
              <a:t>C</a:t>
            </a:r>
            <a:r>
              <a:rPr lang="en-US" dirty="0" err="1"/>
              <a:t>urrently</a:t>
            </a:r>
            <a:r>
              <a:rPr lang="en-US" dirty="0"/>
              <a:t>  there is amount of: </a:t>
            </a:r>
          </a:p>
          <a:p>
            <a:pPr>
              <a:buNone/>
            </a:pPr>
            <a:r>
              <a:rPr lang="sr-Latn-RS" dirty="0"/>
              <a:t>    </a:t>
            </a:r>
            <a:r>
              <a:rPr lang="en-US" dirty="0"/>
              <a:t>-French fries  - 16089kg</a:t>
            </a:r>
          </a:p>
          <a:p>
            <a:pPr>
              <a:buNone/>
            </a:pPr>
            <a:r>
              <a:rPr lang="sr-Latn-RS" dirty="0"/>
              <a:t>    </a:t>
            </a:r>
            <a:r>
              <a:rPr lang="en-US" dirty="0"/>
              <a:t>-Broccoli   -  5321kg</a:t>
            </a:r>
          </a:p>
          <a:p>
            <a:pPr>
              <a:buNone/>
            </a:pPr>
            <a:r>
              <a:rPr lang="sr-Latn-RS" dirty="0"/>
              <a:t>    </a:t>
            </a:r>
            <a:r>
              <a:rPr lang="en-US" dirty="0"/>
              <a:t>-Cauliflower - 1842kg</a:t>
            </a:r>
          </a:p>
          <a:p>
            <a:r>
              <a:rPr lang="en-US" dirty="0"/>
              <a:t>Temperature is -18C.</a:t>
            </a:r>
          </a:p>
          <a:p>
            <a:endParaRPr lang="en-US" dirty="0"/>
          </a:p>
        </p:txBody>
      </p:sp>
      <p:sp>
        <p:nvSpPr>
          <p:cNvPr id="5" name="Номер слайда 4">
            <a:extLst>
              <a:ext uri="{FF2B5EF4-FFF2-40B4-BE49-F238E27FC236}">
                <a16:creationId xmlns:a16="http://schemas.microsoft.com/office/drawing/2014/main" id="{CD2FA6F9-629E-418C-B480-678311617792}"/>
              </a:ext>
            </a:extLst>
          </p:cNvPr>
          <p:cNvSpPr>
            <a:spLocks noGrp="1"/>
          </p:cNvSpPr>
          <p:nvPr>
            <p:ph type="sldNum" sz="quarter" idx="12"/>
          </p:nvPr>
        </p:nvSpPr>
        <p:spPr/>
        <p:txBody>
          <a:bodyPr/>
          <a:lstStyle/>
          <a:p>
            <a:fld id="{B6F15528-21DE-4FAA-801E-634DDDAF4B2B}" type="slidenum">
              <a:rPr lang="en-US" smtClean="0"/>
              <a:pPr/>
              <a:t>51</a:t>
            </a:fld>
            <a:endParaRPr lang="en-US"/>
          </a:p>
        </p:txBody>
      </p:sp>
      <p:pic>
        <p:nvPicPr>
          <p:cNvPr id="6" name="Picture 5">
            <a:extLst>
              <a:ext uri="{FF2B5EF4-FFF2-40B4-BE49-F238E27FC236}">
                <a16:creationId xmlns:a16="http://schemas.microsoft.com/office/drawing/2014/main" id="{00ABEE28-1D6C-AD6B-C775-40E3289CD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FA5B967B-60FE-F5DE-B47C-DB0A9848BFF1}"/>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jpg"/>
          <p:cNvPicPr>
            <a:picLocks noGrp="1" noChangeAspect="1"/>
          </p:cNvPicPr>
          <p:nvPr>
            <p:ph idx="1"/>
          </p:nvPr>
        </p:nvPicPr>
        <p:blipFill>
          <a:blip r:embed="rId2"/>
          <a:stretch>
            <a:fillRect/>
          </a:stretch>
        </p:blipFill>
        <p:spPr>
          <a:xfrm>
            <a:off x="2367492" y="533401"/>
            <a:ext cx="7457017" cy="5592763"/>
          </a:xfrm>
        </p:spPr>
      </p:pic>
      <p:sp>
        <p:nvSpPr>
          <p:cNvPr id="2" name="Номер слайда 1">
            <a:extLst>
              <a:ext uri="{FF2B5EF4-FFF2-40B4-BE49-F238E27FC236}">
                <a16:creationId xmlns:a16="http://schemas.microsoft.com/office/drawing/2014/main" id="{6F2FF160-FCD8-4C8F-A624-FEEBD1712679}"/>
              </a:ext>
            </a:extLst>
          </p:cNvPr>
          <p:cNvSpPr>
            <a:spLocks noGrp="1"/>
          </p:cNvSpPr>
          <p:nvPr>
            <p:ph type="sldNum" sz="quarter" idx="12"/>
          </p:nvPr>
        </p:nvSpPr>
        <p:spPr/>
        <p:txBody>
          <a:bodyPr/>
          <a:lstStyle/>
          <a:p>
            <a:fld id="{B6F15528-21DE-4FAA-801E-634DDDAF4B2B}" type="slidenum">
              <a:rPr lang="en-US" smtClean="0"/>
              <a:pPr/>
              <a:t>52</a:t>
            </a:fld>
            <a:endParaRPr lang="en-US"/>
          </a:p>
        </p:txBody>
      </p:sp>
      <p:pic>
        <p:nvPicPr>
          <p:cNvPr id="5" name="Picture 4">
            <a:extLst>
              <a:ext uri="{FF2B5EF4-FFF2-40B4-BE49-F238E27FC236}">
                <a16:creationId xmlns:a16="http://schemas.microsoft.com/office/drawing/2014/main" id="{A5888F29-234E-14A6-718B-6D90AB0F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A5FEFBE8-7EE2-7DA6-A392-DA834335786C}"/>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2.jpg"/>
          <p:cNvPicPr>
            <a:picLocks noGrp="1" noChangeAspect="1"/>
          </p:cNvPicPr>
          <p:nvPr>
            <p:ph idx="1"/>
          </p:nvPr>
        </p:nvPicPr>
        <p:blipFill>
          <a:blip r:embed="rId2"/>
          <a:stretch>
            <a:fillRect/>
          </a:stretch>
        </p:blipFill>
        <p:spPr>
          <a:xfrm>
            <a:off x="2418292" y="609601"/>
            <a:ext cx="7355417" cy="5516563"/>
          </a:xfrm>
        </p:spPr>
      </p:pic>
      <p:sp>
        <p:nvSpPr>
          <p:cNvPr id="2" name="Номер слайда 1">
            <a:extLst>
              <a:ext uri="{FF2B5EF4-FFF2-40B4-BE49-F238E27FC236}">
                <a16:creationId xmlns:a16="http://schemas.microsoft.com/office/drawing/2014/main" id="{5674D64B-5232-4862-810E-A8819FCF74F2}"/>
              </a:ext>
            </a:extLst>
          </p:cNvPr>
          <p:cNvSpPr>
            <a:spLocks noGrp="1"/>
          </p:cNvSpPr>
          <p:nvPr>
            <p:ph type="sldNum" sz="quarter" idx="12"/>
          </p:nvPr>
        </p:nvSpPr>
        <p:spPr/>
        <p:txBody>
          <a:bodyPr/>
          <a:lstStyle/>
          <a:p>
            <a:fld id="{B6F15528-21DE-4FAA-801E-634DDDAF4B2B}" type="slidenum">
              <a:rPr lang="en-US" smtClean="0"/>
              <a:pPr/>
              <a:t>53</a:t>
            </a:fld>
            <a:endParaRPr lang="en-US"/>
          </a:p>
        </p:txBody>
      </p:sp>
      <p:pic>
        <p:nvPicPr>
          <p:cNvPr id="5" name="Picture 4">
            <a:extLst>
              <a:ext uri="{FF2B5EF4-FFF2-40B4-BE49-F238E27FC236}">
                <a16:creationId xmlns:a16="http://schemas.microsoft.com/office/drawing/2014/main" id="{E1C7FB23-CA3D-57E2-5D2B-5AA9C35E3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83B71047-C5C0-6D07-333D-CA3C909AFE49}"/>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jpg"/>
          <p:cNvPicPr>
            <a:picLocks noGrp="1" noChangeAspect="1"/>
          </p:cNvPicPr>
          <p:nvPr>
            <p:ph idx="1"/>
          </p:nvPr>
        </p:nvPicPr>
        <p:blipFill>
          <a:blip r:embed="rId2"/>
          <a:stretch>
            <a:fillRect/>
          </a:stretch>
        </p:blipFill>
        <p:spPr>
          <a:xfrm>
            <a:off x="2265892" y="381001"/>
            <a:ext cx="7660217" cy="5745163"/>
          </a:xfrm>
        </p:spPr>
      </p:pic>
      <p:sp>
        <p:nvSpPr>
          <p:cNvPr id="2" name="Номер слайда 1">
            <a:extLst>
              <a:ext uri="{FF2B5EF4-FFF2-40B4-BE49-F238E27FC236}">
                <a16:creationId xmlns:a16="http://schemas.microsoft.com/office/drawing/2014/main" id="{7A172211-E03C-48CC-8679-D251F6A774E1}"/>
              </a:ext>
            </a:extLst>
          </p:cNvPr>
          <p:cNvSpPr>
            <a:spLocks noGrp="1"/>
          </p:cNvSpPr>
          <p:nvPr>
            <p:ph type="sldNum" sz="quarter" idx="12"/>
          </p:nvPr>
        </p:nvSpPr>
        <p:spPr/>
        <p:txBody>
          <a:bodyPr/>
          <a:lstStyle/>
          <a:p>
            <a:fld id="{B6F15528-21DE-4FAA-801E-634DDDAF4B2B}" type="slidenum">
              <a:rPr lang="en-US" smtClean="0"/>
              <a:pPr/>
              <a:t>54</a:t>
            </a:fld>
            <a:endParaRPr lang="en-US"/>
          </a:p>
        </p:txBody>
      </p:sp>
      <p:pic>
        <p:nvPicPr>
          <p:cNvPr id="5" name="Picture 4">
            <a:extLst>
              <a:ext uri="{FF2B5EF4-FFF2-40B4-BE49-F238E27FC236}">
                <a16:creationId xmlns:a16="http://schemas.microsoft.com/office/drawing/2014/main" id="{2F6D3E6E-54FE-2199-A39F-21FA3B557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7DC30028-BE91-61C4-B9EE-50907652A128}"/>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Boiler room </a:t>
            </a:r>
          </a:p>
        </p:txBody>
      </p:sp>
      <p:sp>
        <p:nvSpPr>
          <p:cNvPr id="3" name="Content Placeholder 2"/>
          <p:cNvSpPr>
            <a:spLocks noGrp="1"/>
          </p:cNvSpPr>
          <p:nvPr>
            <p:ph idx="1"/>
          </p:nvPr>
        </p:nvSpPr>
        <p:spPr>
          <a:xfrm>
            <a:off x="609600" y="1600201"/>
            <a:ext cx="5067466" cy="4525963"/>
          </a:xfrm>
        </p:spPr>
        <p:txBody>
          <a:bodyPr/>
          <a:lstStyle/>
          <a:p>
            <a:endParaRPr lang="sr-Latn-RS" dirty="0"/>
          </a:p>
          <a:p>
            <a:r>
              <a:rPr lang="en-US" dirty="0"/>
              <a:t>The area is 31,07m2. </a:t>
            </a:r>
            <a:endParaRPr lang="sr-Latn-RS" dirty="0"/>
          </a:p>
          <a:p>
            <a:r>
              <a:rPr lang="en-US" dirty="0"/>
              <a:t>The room currently houses under</a:t>
            </a:r>
            <a:r>
              <a:rPr lang="sr-Latn-RS" dirty="0"/>
              <a:t>-</a:t>
            </a:r>
            <a:r>
              <a:rPr lang="en-US" dirty="0"/>
              <a:t>floor heating equipment</a:t>
            </a:r>
            <a:r>
              <a:rPr lang="sr-Latn-RS" dirty="0"/>
              <a:t>.</a:t>
            </a:r>
            <a:endParaRPr lang="en-US" dirty="0"/>
          </a:p>
        </p:txBody>
      </p:sp>
      <p:sp>
        <p:nvSpPr>
          <p:cNvPr id="5" name="Номер слайда 4">
            <a:extLst>
              <a:ext uri="{FF2B5EF4-FFF2-40B4-BE49-F238E27FC236}">
                <a16:creationId xmlns:a16="http://schemas.microsoft.com/office/drawing/2014/main" id="{2BD6CED2-FC31-4FF6-83A8-C40FFD9078B2}"/>
              </a:ext>
            </a:extLst>
          </p:cNvPr>
          <p:cNvSpPr>
            <a:spLocks noGrp="1"/>
          </p:cNvSpPr>
          <p:nvPr>
            <p:ph type="sldNum" sz="quarter" idx="12"/>
          </p:nvPr>
        </p:nvSpPr>
        <p:spPr/>
        <p:txBody>
          <a:bodyPr/>
          <a:lstStyle/>
          <a:p>
            <a:fld id="{B6F15528-21DE-4FAA-801E-634DDDAF4B2B}" type="slidenum">
              <a:rPr lang="en-US" smtClean="0"/>
              <a:pPr/>
              <a:t>55</a:t>
            </a:fld>
            <a:endParaRPr lang="en-US"/>
          </a:p>
        </p:txBody>
      </p:sp>
      <p:pic>
        <p:nvPicPr>
          <p:cNvPr id="6" name="Content Placeholder 3" descr="14.jpg">
            <a:extLst>
              <a:ext uri="{FF2B5EF4-FFF2-40B4-BE49-F238E27FC236}">
                <a16:creationId xmlns:a16="http://schemas.microsoft.com/office/drawing/2014/main" id="{A3125B2A-8EB2-4229-B1A3-A8237A88D104}"/>
              </a:ext>
            </a:extLst>
          </p:cNvPr>
          <p:cNvPicPr>
            <a:picLocks noChangeAspect="1"/>
          </p:cNvPicPr>
          <p:nvPr/>
        </p:nvPicPr>
        <p:blipFill>
          <a:blip r:embed="rId2"/>
          <a:stretch>
            <a:fillRect/>
          </a:stretch>
        </p:blipFill>
        <p:spPr>
          <a:xfrm>
            <a:off x="5677066" y="1812071"/>
            <a:ext cx="5615544" cy="4211658"/>
          </a:xfrm>
          <a:prstGeom prst="rect">
            <a:avLst/>
          </a:prstGeom>
        </p:spPr>
      </p:pic>
      <p:pic>
        <p:nvPicPr>
          <p:cNvPr id="7" name="Picture 6">
            <a:extLst>
              <a:ext uri="{FF2B5EF4-FFF2-40B4-BE49-F238E27FC236}">
                <a16:creationId xmlns:a16="http://schemas.microsoft.com/office/drawing/2014/main" id="{CFDF6DB8-FF95-B412-E41E-E7F4F589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AC0C50DA-7130-6976-1FF1-73BA939AB30C}"/>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room </a:t>
            </a:r>
          </a:p>
        </p:txBody>
      </p:sp>
      <p:sp>
        <p:nvSpPr>
          <p:cNvPr id="3" name="Content Placeholder 2"/>
          <p:cNvSpPr>
            <a:spLocks noGrp="1"/>
          </p:cNvSpPr>
          <p:nvPr>
            <p:ph idx="1"/>
          </p:nvPr>
        </p:nvSpPr>
        <p:spPr/>
        <p:txBody>
          <a:bodyPr/>
          <a:lstStyle/>
          <a:p>
            <a:pPr lvl="0"/>
            <a:r>
              <a:rPr lang="en-US" dirty="0"/>
              <a:t> The area of the room is 7.35m2</a:t>
            </a:r>
            <a:r>
              <a:rPr lang="sr-Latn-RS" dirty="0"/>
              <a:t>.</a:t>
            </a:r>
          </a:p>
          <a:p>
            <a:pPr lvl="0"/>
            <a:r>
              <a:rPr lang="en-US" dirty="0"/>
              <a:t> </a:t>
            </a:r>
            <a:r>
              <a:rPr lang="sr-Latn-RS" dirty="0"/>
              <a:t>C</a:t>
            </a:r>
            <a:r>
              <a:rPr lang="en-US" dirty="0" err="1"/>
              <a:t>urrently</a:t>
            </a:r>
            <a:r>
              <a:rPr lang="en-US" dirty="0"/>
              <a:t> </a:t>
            </a:r>
            <a:r>
              <a:rPr lang="sr-Latn-RS" dirty="0"/>
              <a:t>is </a:t>
            </a:r>
            <a:r>
              <a:rPr lang="en-US" dirty="0"/>
              <a:t>used for the storage of chemicals</a:t>
            </a:r>
            <a:r>
              <a:rPr lang="sr-Latn-RS" dirty="0"/>
              <a:t>, that are</a:t>
            </a:r>
            <a:r>
              <a:rPr lang="en-US" dirty="0"/>
              <a:t> used for the hygiene, cleaning and washing of propulsion machines</a:t>
            </a:r>
            <a:r>
              <a:rPr lang="sr-Latn-RS" dirty="0"/>
              <a:t>.</a:t>
            </a:r>
            <a:endParaRPr lang="en-US" dirty="0"/>
          </a:p>
          <a:p>
            <a:endParaRPr lang="en-US" dirty="0"/>
          </a:p>
        </p:txBody>
      </p:sp>
      <p:sp>
        <p:nvSpPr>
          <p:cNvPr id="5" name="Номер слайда 4">
            <a:extLst>
              <a:ext uri="{FF2B5EF4-FFF2-40B4-BE49-F238E27FC236}">
                <a16:creationId xmlns:a16="http://schemas.microsoft.com/office/drawing/2014/main" id="{1222D668-18D8-4CF6-AAF8-F117E7F37740}"/>
              </a:ext>
            </a:extLst>
          </p:cNvPr>
          <p:cNvSpPr>
            <a:spLocks noGrp="1"/>
          </p:cNvSpPr>
          <p:nvPr>
            <p:ph type="sldNum" sz="quarter" idx="12"/>
          </p:nvPr>
        </p:nvSpPr>
        <p:spPr/>
        <p:txBody>
          <a:bodyPr/>
          <a:lstStyle/>
          <a:p>
            <a:fld id="{B6F15528-21DE-4FAA-801E-634DDDAF4B2B}" type="slidenum">
              <a:rPr lang="en-US" smtClean="0"/>
              <a:pPr/>
              <a:t>56</a:t>
            </a:fld>
            <a:endParaRPr lang="en-US"/>
          </a:p>
        </p:txBody>
      </p:sp>
      <p:pic>
        <p:nvPicPr>
          <p:cNvPr id="6" name="Picture 5">
            <a:extLst>
              <a:ext uri="{FF2B5EF4-FFF2-40B4-BE49-F238E27FC236}">
                <a16:creationId xmlns:a16="http://schemas.microsoft.com/office/drawing/2014/main" id="{FCE40C76-34A4-14F8-9E6E-E3044C83B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E63A23EE-5877-2EC5-E191-033D28BDBA4C}"/>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5.jpg"/>
          <p:cNvPicPr>
            <a:picLocks noGrp="1" noChangeAspect="1"/>
          </p:cNvPicPr>
          <p:nvPr>
            <p:ph idx="1"/>
          </p:nvPr>
        </p:nvPicPr>
        <p:blipFill>
          <a:blip r:embed="rId2"/>
          <a:stretch>
            <a:fillRect/>
          </a:stretch>
        </p:blipFill>
        <p:spPr>
          <a:xfrm>
            <a:off x="3970139" y="457201"/>
            <a:ext cx="4251722" cy="5668963"/>
          </a:xfrm>
        </p:spPr>
      </p:pic>
      <p:sp>
        <p:nvSpPr>
          <p:cNvPr id="2" name="Номер слайда 1">
            <a:extLst>
              <a:ext uri="{FF2B5EF4-FFF2-40B4-BE49-F238E27FC236}">
                <a16:creationId xmlns:a16="http://schemas.microsoft.com/office/drawing/2014/main" id="{719DA324-A4DF-4B52-BBED-2C61DA5B94A4}"/>
              </a:ext>
            </a:extLst>
          </p:cNvPr>
          <p:cNvSpPr>
            <a:spLocks noGrp="1"/>
          </p:cNvSpPr>
          <p:nvPr>
            <p:ph type="sldNum" sz="quarter" idx="12"/>
          </p:nvPr>
        </p:nvSpPr>
        <p:spPr/>
        <p:txBody>
          <a:bodyPr/>
          <a:lstStyle/>
          <a:p>
            <a:fld id="{B6F15528-21DE-4FAA-801E-634DDDAF4B2B}" type="slidenum">
              <a:rPr lang="en-US" smtClean="0"/>
              <a:pPr/>
              <a:t>57</a:t>
            </a:fld>
            <a:endParaRPr lang="en-US"/>
          </a:p>
        </p:txBody>
      </p:sp>
      <p:pic>
        <p:nvPicPr>
          <p:cNvPr id="5" name="Picture 4">
            <a:extLst>
              <a:ext uri="{FF2B5EF4-FFF2-40B4-BE49-F238E27FC236}">
                <a16:creationId xmlns:a16="http://schemas.microsoft.com/office/drawing/2014/main" id="{E1A1D393-6CF8-ADD8-565A-E297C0752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E0B64613-BF88-A889-16E3-59CD2F8E775B}"/>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Toilets</a:t>
            </a:r>
            <a:endParaRPr lang="en-US" dirty="0"/>
          </a:p>
        </p:txBody>
      </p:sp>
      <p:sp>
        <p:nvSpPr>
          <p:cNvPr id="3" name="Content Placeholder 2"/>
          <p:cNvSpPr>
            <a:spLocks noGrp="1"/>
          </p:cNvSpPr>
          <p:nvPr>
            <p:ph idx="1"/>
          </p:nvPr>
        </p:nvSpPr>
        <p:spPr>
          <a:xfrm>
            <a:off x="609601" y="1600202"/>
            <a:ext cx="3465545" cy="1828798"/>
          </a:xfrm>
        </p:spPr>
        <p:txBody>
          <a:bodyPr>
            <a:normAutofit/>
          </a:bodyPr>
          <a:lstStyle/>
          <a:p>
            <a:pPr lvl="0"/>
            <a:r>
              <a:rPr lang="en-US" sz="2000" dirty="0"/>
              <a:t>Two toilet rooms (man and woman) </a:t>
            </a:r>
            <a:endParaRPr lang="sr-Latn-RS" sz="2000" dirty="0"/>
          </a:p>
          <a:p>
            <a:pPr lvl="0"/>
            <a:r>
              <a:rPr lang="en-US" sz="2000" dirty="0"/>
              <a:t> </a:t>
            </a:r>
            <a:r>
              <a:rPr lang="sr-Latn-RS" sz="2000" dirty="0"/>
              <a:t>T</a:t>
            </a:r>
            <a:r>
              <a:rPr lang="en-US" sz="2000" dirty="0" err="1"/>
              <a:t>otal</a:t>
            </a:r>
            <a:r>
              <a:rPr lang="en-US" sz="2000" dirty="0"/>
              <a:t> area 16,12m2.</a:t>
            </a:r>
          </a:p>
          <a:p>
            <a:r>
              <a:rPr lang="sr-Latn-RS" sz="2000" dirty="0"/>
              <a:t>Fully equiped with furniture.</a:t>
            </a:r>
            <a:endParaRPr lang="en-US" sz="2000" dirty="0"/>
          </a:p>
        </p:txBody>
      </p:sp>
      <p:sp>
        <p:nvSpPr>
          <p:cNvPr id="5" name="Номер слайда 4">
            <a:extLst>
              <a:ext uri="{FF2B5EF4-FFF2-40B4-BE49-F238E27FC236}">
                <a16:creationId xmlns:a16="http://schemas.microsoft.com/office/drawing/2014/main" id="{14CB8D73-44A3-4E47-9CE9-3269AC79F8CE}"/>
              </a:ext>
            </a:extLst>
          </p:cNvPr>
          <p:cNvSpPr>
            <a:spLocks noGrp="1"/>
          </p:cNvSpPr>
          <p:nvPr>
            <p:ph type="sldNum" sz="quarter" idx="12"/>
          </p:nvPr>
        </p:nvSpPr>
        <p:spPr/>
        <p:txBody>
          <a:bodyPr/>
          <a:lstStyle/>
          <a:p>
            <a:fld id="{B6F15528-21DE-4FAA-801E-634DDDAF4B2B}" type="slidenum">
              <a:rPr lang="en-US" smtClean="0"/>
              <a:pPr/>
              <a:t>58</a:t>
            </a:fld>
            <a:endParaRPr lang="en-US"/>
          </a:p>
        </p:txBody>
      </p:sp>
      <p:pic>
        <p:nvPicPr>
          <p:cNvPr id="6" name="Content Placeholder 3" descr="16.jpg">
            <a:extLst>
              <a:ext uri="{FF2B5EF4-FFF2-40B4-BE49-F238E27FC236}">
                <a16:creationId xmlns:a16="http://schemas.microsoft.com/office/drawing/2014/main" id="{C8AFB7A5-03B3-4353-AFD5-C47048A6DCAD}"/>
              </a:ext>
            </a:extLst>
          </p:cNvPr>
          <p:cNvPicPr>
            <a:picLocks noChangeAspect="1"/>
          </p:cNvPicPr>
          <p:nvPr/>
        </p:nvPicPr>
        <p:blipFill>
          <a:blip r:embed="rId2"/>
          <a:stretch>
            <a:fillRect/>
          </a:stretch>
        </p:blipFill>
        <p:spPr>
          <a:xfrm>
            <a:off x="4295080" y="1435756"/>
            <a:ext cx="3465545" cy="4620728"/>
          </a:xfrm>
          <a:prstGeom prst="rect">
            <a:avLst/>
          </a:prstGeom>
        </p:spPr>
      </p:pic>
      <p:pic>
        <p:nvPicPr>
          <p:cNvPr id="7" name="Content Placeholder 3" descr="17.jpg">
            <a:extLst>
              <a:ext uri="{FF2B5EF4-FFF2-40B4-BE49-F238E27FC236}">
                <a16:creationId xmlns:a16="http://schemas.microsoft.com/office/drawing/2014/main" id="{A6BC8184-8A4B-4EE0-BFDC-AC7F6E1C3797}"/>
              </a:ext>
            </a:extLst>
          </p:cNvPr>
          <p:cNvPicPr>
            <a:picLocks noChangeAspect="1"/>
          </p:cNvPicPr>
          <p:nvPr/>
        </p:nvPicPr>
        <p:blipFill>
          <a:blip r:embed="rId3"/>
          <a:stretch>
            <a:fillRect/>
          </a:stretch>
        </p:blipFill>
        <p:spPr>
          <a:xfrm>
            <a:off x="8231299" y="1462490"/>
            <a:ext cx="3425444" cy="4620728"/>
          </a:xfrm>
          <a:prstGeom prst="rect">
            <a:avLst/>
          </a:prstGeom>
        </p:spPr>
      </p:pic>
      <p:pic>
        <p:nvPicPr>
          <p:cNvPr id="8" name="Picture 7">
            <a:extLst>
              <a:ext uri="{FF2B5EF4-FFF2-40B4-BE49-F238E27FC236}">
                <a16:creationId xmlns:a16="http://schemas.microsoft.com/office/drawing/2014/main" id="{C120D877-1AF9-BA76-742F-B46628467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a:extLst>
              <a:ext uri="{FF2B5EF4-FFF2-40B4-BE49-F238E27FC236}">
                <a16:creationId xmlns:a16="http://schemas.microsoft.com/office/drawing/2014/main" id="{17F7761B-7674-1AE5-D9E0-2A1F5CA8271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a:t>
            </a:r>
          </a:p>
        </p:txBody>
      </p:sp>
      <p:sp>
        <p:nvSpPr>
          <p:cNvPr id="3" name="Content Placeholder 2"/>
          <p:cNvSpPr>
            <a:spLocks noGrp="1"/>
          </p:cNvSpPr>
          <p:nvPr>
            <p:ph idx="1"/>
          </p:nvPr>
        </p:nvSpPr>
        <p:spPr>
          <a:xfrm>
            <a:off x="609600" y="2680335"/>
            <a:ext cx="4019550" cy="1497329"/>
          </a:xfrm>
        </p:spPr>
        <p:txBody>
          <a:bodyPr>
            <a:normAutofit/>
          </a:bodyPr>
          <a:lstStyle/>
          <a:p>
            <a:r>
              <a:rPr lang="en-US" sz="2400" dirty="0"/>
              <a:t>The room covers an area of 18.05m2 </a:t>
            </a:r>
            <a:endParaRPr lang="sr-Latn-RS" sz="2400" dirty="0"/>
          </a:p>
          <a:p>
            <a:r>
              <a:rPr lang="sr-Latn-RS" sz="2400" dirty="0"/>
              <a:t>In u</a:t>
            </a:r>
            <a:r>
              <a:rPr lang="en-US" sz="2400" dirty="0"/>
              <a:t>se for tool storage</a:t>
            </a:r>
          </a:p>
        </p:txBody>
      </p:sp>
      <p:sp>
        <p:nvSpPr>
          <p:cNvPr id="5" name="Номер слайда 4">
            <a:extLst>
              <a:ext uri="{FF2B5EF4-FFF2-40B4-BE49-F238E27FC236}">
                <a16:creationId xmlns:a16="http://schemas.microsoft.com/office/drawing/2014/main" id="{3E1DBF2C-6CAE-4911-9703-31386913B790}"/>
              </a:ext>
            </a:extLst>
          </p:cNvPr>
          <p:cNvSpPr>
            <a:spLocks noGrp="1"/>
          </p:cNvSpPr>
          <p:nvPr>
            <p:ph type="sldNum" sz="quarter" idx="12"/>
          </p:nvPr>
        </p:nvSpPr>
        <p:spPr/>
        <p:txBody>
          <a:bodyPr/>
          <a:lstStyle/>
          <a:p>
            <a:fld id="{B6F15528-21DE-4FAA-801E-634DDDAF4B2B}" type="slidenum">
              <a:rPr lang="en-US" smtClean="0"/>
              <a:pPr/>
              <a:t>59</a:t>
            </a:fld>
            <a:endParaRPr lang="en-US"/>
          </a:p>
        </p:txBody>
      </p:sp>
      <p:pic>
        <p:nvPicPr>
          <p:cNvPr id="6" name="Content Placeholder 3" descr="18.jpg">
            <a:extLst>
              <a:ext uri="{FF2B5EF4-FFF2-40B4-BE49-F238E27FC236}">
                <a16:creationId xmlns:a16="http://schemas.microsoft.com/office/drawing/2014/main" id="{7F308B9E-A96A-4A07-9290-755009F368A8}"/>
              </a:ext>
            </a:extLst>
          </p:cNvPr>
          <p:cNvPicPr>
            <a:picLocks noChangeAspect="1"/>
          </p:cNvPicPr>
          <p:nvPr/>
        </p:nvPicPr>
        <p:blipFill>
          <a:blip r:embed="rId2"/>
          <a:stretch>
            <a:fillRect/>
          </a:stretch>
        </p:blipFill>
        <p:spPr>
          <a:xfrm>
            <a:off x="6240781" y="1440658"/>
            <a:ext cx="4837186" cy="4800599"/>
          </a:xfrm>
          <a:prstGeom prst="rect">
            <a:avLst/>
          </a:prstGeom>
        </p:spPr>
      </p:pic>
      <p:pic>
        <p:nvPicPr>
          <p:cNvPr id="7" name="Picture 6">
            <a:extLst>
              <a:ext uri="{FF2B5EF4-FFF2-40B4-BE49-F238E27FC236}">
                <a16:creationId xmlns:a16="http://schemas.microsoft.com/office/drawing/2014/main" id="{03B35BC3-0592-9E43-689D-B10826A9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F74A57E2-7CF5-8D2E-D93F-9240EFE2BB6A}"/>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839" y="1509139"/>
            <a:ext cx="5133241" cy="4367557"/>
          </a:xfrm>
        </p:spPr>
        <p:txBody>
          <a:bodyPr>
            <a:noAutofit/>
          </a:bodyPr>
          <a:lstStyle/>
          <a:p>
            <a:pPr algn="just"/>
            <a:r>
              <a:rPr lang="en-US" sz="2200" dirty="0"/>
              <a:t>This space occupies an area of 783.58 m2, specializing in the storage of raw materials. </a:t>
            </a:r>
            <a:endParaRPr lang="sr-Latn-RS" sz="2200" dirty="0"/>
          </a:p>
          <a:p>
            <a:pPr algn="just"/>
            <a:r>
              <a:rPr lang="en-US" sz="2200" dirty="0"/>
              <a:t>It is possible to accommodate 910 wooden boxes, and it is possible to store 1100000kg</a:t>
            </a:r>
            <a:r>
              <a:rPr lang="sr-Latn-RS" sz="2200" dirty="0"/>
              <a:t> of raw material</a:t>
            </a:r>
          </a:p>
          <a:p>
            <a:pPr algn="just"/>
            <a:r>
              <a:rPr lang="en-US" sz="2200" dirty="0"/>
              <a:t>. It is currently used as a storage space for machine parts, considering that the machine is being overhauled, as well as the machines for unloading raw materials (potatoes). The average height is 8m. </a:t>
            </a:r>
          </a:p>
        </p:txBody>
      </p:sp>
      <p:sp>
        <p:nvSpPr>
          <p:cNvPr id="4" name="Title 1">
            <a:extLst>
              <a:ext uri="{FF2B5EF4-FFF2-40B4-BE49-F238E27FC236}">
                <a16:creationId xmlns:a16="http://schemas.microsoft.com/office/drawing/2014/main" id="{F12F751F-2D71-45C6-A782-BE757FABDA26}"/>
              </a:ext>
            </a:extLst>
          </p:cNvPr>
          <p:cNvSpPr>
            <a:spLocks noGrp="1"/>
          </p:cNvSpPr>
          <p:nvPr>
            <p:ph type="title"/>
          </p:nvPr>
        </p:nvSpPr>
        <p:spPr>
          <a:xfrm>
            <a:off x="609600" y="274638"/>
            <a:ext cx="10972800" cy="933415"/>
          </a:xfrm>
        </p:spPr>
        <p:txBody>
          <a:bodyPr>
            <a:normAutofit/>
          </a:bodyPr>
          <a:lstStyle/>
          <a:p>
            <a:r>
              <a:rPr lang="en-US" sz="4000" b="1" dirty="0">
                <a:latin typeface="Calibri Light" panose="020F0302020204030204" pitchFamily="34" charset="0"/>
                <a:cs typeface="Calibri Light" panose="020F0302020204030204" pitchFamily="34" charset="0"/>
              </a:rPr>
              <a:t>Warehouse 2</a:t>
            </a:r>
          </a:p>
        </p:txBody>
      </p:sp>
      <p:pic>
        <p:nvPicPr>
          <p:cNvPr id="5" name="Content Placeholder 3" descr="4.jpg">
            <a:extLst>
              <a:ext uri="{FF2B5EF4-FFF2-40B4-BE49-F238E27FC236}">
                <a16:creationId xmlns:a16="http://schemas.microsoft.com/office/drawing/2014/main" id="{A7013C53-0865-4274-AB5C-5E2F228FFBC5}"/>
              </a:ext>
            </a:extLst>
          </p:cNvPr>
          <p:cNvPicPr>
            <a:picLocks noChangeAspect="1"/>
          </p:cNvPicPr>
          <p:nvPr/>
        </p:nvPicPr>
        <p:blipFill>
          <a:blip r:embed="rId2"/>
          <a:stretch>
            <a:fillRect/>
          </a:stretch>
        </p:blipFill>
        <p:spPr>
          <a:xfrm>
            <a:off x="5823836" y="1571930"/>
            <a:ext cx="5561272" cy="4170954"/>
          </a:xfrm>
          <a:prstGeom prst="rect">
            <a:avLst/>
          </a:prstGeom>
        </p:spPr>
      </p:pic>
      <p:sp>
        <p:nvSpPr>
          <p:cNvPr id="2" name="Номер слайда 1">
            <a:extLst>
              <a:ext uri="{FF2B5EF4-FFF2-40B4-BE49-F238E27FC236}">
                <a16:creationId xmlns:a16="http://schemas.microsoft.com/office/drawing/2014/main" id="{11331A19-559D-4C79-A168-90AED7FC3789}"/>
              </a:ext>
            </a:extLst>
          </p:cNvPr>
          <p:cNvSpPr>
            <a:spLocks noGrp="1"/>
          </p:cNvSpPr>
          <p:nvPr>
            <p:ph type="sldNum" sz="quarter" idx="12"/>
          </p:nvPr>
        </p:nvSpPr>
        <p:spPr/>
        <p:txBody>
          <a:bodyPr/>
          <a:lstStyle/>
          <a:p>
            <a:fld id="{B6F15528-21DE-4FAA-801E-634DDDAF4B2B}" type="slidenum">
              <a:rPr lang="en-US" smtClean="0"/>
              <a:pPr/>
              <a:t>6</a:t>
            </a:fld>
            <a:endParaRPr lang="en-US"/>
          </a:p>
        </p:txBody>
      </p:sp>
      <p:pic>
        <p:nvPicPr>
          <p:cNvPr id="7" name="Picture 6">
            <a:extLst>
              <a:ext uri="{FF2B5EF4-FFF2-40B4-BE49-F238E27FC236}">
                <a16:creationId xmlns:a16="http://schemas.microsoft.com/office/drawing/2014/main" id="{D8A4572E-248F-C844-FA8D-73EED0747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5E67363C-90F4-5E4E-2E24-67013FE173F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a:t>
            </a:r>
          </a:p>
        </p:txBody>
      </p:sp>
      <p:sp>
        <p:nvSpPr>
          <p:cNvPr id="3" name="Content Placeholder 2"/>
          <p:cNvSpPr>
            <a:spLocks noGrp="1"/>
          </p:cNvSpPr>
          <p:nvPr>
            <p:ph idx="1"/>
          </p:nvPr>
        </p:nvSpPr>
        <p:spPr>
          <a:xfrm>
            <a:off x="609600" y="2880361"/>
            <a:ext cx="3694628" cy="1600199"/>
          </a:xfrm>
        </p:spPr>
        <p:txBody>
          <a:bodyPr>
            <a:normAutofit/>
          </a:bodyPr>
          <a:lstStyle/>
          <a:p>
            <a:r>
              <a:rPr lang="en-US" sz="2400" dirty="0"/>
              <a:t>The area is 9,70m2 </a:t>
            </a:r>
            <a:endParaRPr lang="sr-Latn-RS" sz="2400" dirty="0"/>
          </a:p>
          <a:p>
            <a:r>
              <a:rPr lang="en-US" sz="2400" dirty="0"/>
              <a:t>room is intended as a warehouse office</a:t>
            </a:r>
          </a:p>
        </p:txBody>
      </p:sp>
      <p:sp>
        <p:nvSpPr>
          <p:cNvPr id="5" name="Номер слайда 4">
            <a:extLst>
              <a:ext uri="{FF2B5EF4-FFF2-40B4-BE49-F238E27FC236}">
                <a16:creationId xmlns:a16="http://schemas.microsoft.com/office/drawing/2014/main" id="{23B9BF2C-71CA-479C-B7F1-9940BCFFBE93}"/>
              </a:ext>
            </a:extLst>
          </p:cNvPr>
          <p:cNvSpPr>
            <a:spLocks noGrp="1"/>
          </p:cNvSpPr>
          <p:nvPr>
            <p:ph type="sldNum" sz="quarter" idx="12"/>
          </p:nvPr>
        </p:nvSpPr>
        <p:spPr/>
        <p:txBody>
          <a:bodyPr/>
          <a:lstStyle/>
          <a:p>
            <a:fld id="{B6F15528-21DE-4FAA-801E-634DDDAF4B2B}" type="slidenum">
              <a:rPr lang="en-US" smtClean="0"/>
              <a:pPr/>
              <a:t>60</a:t>
            </a:fld>
            <a:endParaRPr lang="en-US"/>
          </a:p>
        </p:txBody>
      </p:sp>
      <p:pic>
        <p:nvPicPr>
          <p:cNvPr id="6" name="Content Placeholder 3" descr="19.jpg">
            <a:extLst>
              <a:ext uri="{FF2B5EF4-FFF2-40B4-BE49-F238E27FC236}">
                <a16:creationId xmlns:a16="http://schemas.microsoft.com/office/drawing/2014/main" id="{46686291-9021-4235-961C-CDEF26A1CE78}"/>
              </a:ext>
            </a:extLst>
          </p:cNvPr>
          <p:cNvPicPr>
            <a:picLocks noChangeAspect="1"/>
          </p:cNvPicPr>
          <p:nvPr/>
        </p:nvPicPr>
        <p:blipFill>
          <a:blip r:embed="rId2"/>
          <a:stretch>
            <a:fillRect/>
          </a:stretch>
        </p:blipFill>
        <p:spPr>
          <a:xfrm>
            <a:off x="6096000" y="1435756"/>
            <a:ext cx="4705350" cy="5010764"/>
          </a:xfrm>
          <a:prstGeom prst="rect">
            <a:avLst/>
          </a:prstGeom>
        </p:spPr>
      </p:pic>
      <p:pic>
        <p:nvPicPr>
          <p:cNvPr id="7" name="Picture 6">
            <a:extLst>
              <a:ext uri="{FF2B5EF4-FFF2-40B4-BE49-F238E27FC236}">
                <a16:creationId xmlns:a16="http://schemas.microsoft.com/office/drawing/2014/main" id="{E2DCCFCF-6DB7-EC15-4BDB-A33102B81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A1AB21F3-68D6-9A85-F2C3-9AA6E0CFAB28}"/>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a:t>
            </a:r>
          </a:p>
        </p:txBody>
      </p:sp>
      <p:sp>
        <p:nvSpPr>
          <p:cNvPr id="3" name="Content Placeholder 2"/>
          <p:cNvSpPr>
            <a:spLocks noGrp="1"/>
          </p:cNvSpPr>
          <p:nvPr>
            <p:ph idx="1"/>
          </p:nvPr>
        </p:nvSpPr>
        <p:spPr/>
        <p:txBody>
          <a:bodyPr/>
          <a:lstStyle/>
          <a:p>
            <a:pPr lvl="0"/>
            <a:r>
              <a:rPr lang="en-US" dirty="0"/>
              <a:t>The total area of the hall is 69.06m2</a:t>
            </a:r>
            <a:r>
              <a:rPr lang="sr-Latn-RS" dirty="0"/>
              <a:t>.</a:t>
            </a:r>
          </a:p>
          <a:p>
            <a:pPr lvl="0"/>
            <a:r>
              <a:rPr lang="sr-Latn-RS" dirty="0"/>
              <a:t>P</a:t>
            </a:r>
            <a:r>
              <a:rPr lang="en-US" dirty="0"/>
              <a:t>art of the plant where raw materials are received. </a:t>
            </a:r>
            <a:endParaRPr lang="sr-Latn-RS" dirty="0"/>
          </a:p>
          <a:p>
            <a:pPr lvl="0"/>
            <a:r>
              <a:rPr lang="en-US" dirty="0"/>
              <a:t>There is a potato receiving machine that sends the potatoes into operation.</a:t>
            </a:r>
          </a:p>
          <a:p>
            <a:pPr>
              <a:buNone/>
            </a:pPr>
            <a:endParaRPr lang="en-US" dirty="0"/>
          </a:p>
        </p:txBody>
      </p:sp>
      <p:sp>
        <p:nvSpPr>
          <p:cNvPr id="5" name="Номер слайда 4">
            <a:extLst>
              <a:ext uri="{FF2B5EF4-FFF2-40B4-BE49-F238E27FC236}">
                <a16:creationId xmlns:a16="http://schemas.microsoft.com/office/drawing/2014/main" id="{B111C62C-4D0C-4C7F-A208-0491465E2661}"/>
              </a:ext>
            </a:extLst>
          </p:cNvPr>
          <p:cNvSpPr>
            <a:spLocks noGrp="1"/>
          </p:cNvSpPr>
          <p:nvPr>
            <p:ph type="sldNum" sz="quarter" idx="12"/>
          </p:nvPr>
        </p:nvSpPr>
        <p:spPr/>
        <p:txBody>
          <a:bodyPr/>
          <a:lstStyle/>
          <a:p>
            <a:fld id="{B6F15528-21DE-4FAA-801E-634DDDAF4B2B}" type="slidenum">
              <a:rPr lang="en-US" smtClean="0"/>
              <a:pPr/>
              <a:t>61</a:t>
            </a:fld>
            <a:endParaRPr lang="en-US"/>
          </a:p>
        </p:txBody>
      </p:sp>
      <p:pic>
        <p:nvPicPr>
          <p:cNvPr id="6" name="Picture 5">
            <a:extLst>
              <a:ext uri="{FF2B5EF4-FFF2-40B4-BE49-F238E27FC236}">
                <a16:creationId xmlns:a16="http://schemas.microsoft.com/office/drawing/2014/main" id="{8713ADEC-77D4-FDAF-B8A3-E277DB617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7DA0A1BE-B0DD-F1A2-A3D7-0FB2DB5D6279}"/>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2.jpg"/>
          <p:cNvPicPr>
            <a:picLocks noGrp="1" noChangeAspect="1"/>
          </p:cNvPicPr>
          <p:nvPr>
            <p:ph idx="1"/>
          </p:nvPr>
        </p:nvPicPr>
        <p:blipFill>
          <a:blip r:embed="rId2"/>
          <a:stretch>
            <a:fillRect/>
          </a:stretch>
        </p:blipFill>
        <p:spPr>
          <a:xfrm>
            <a:off x="2316692" y="457200"/>
            <a:ext cx="7665509" cy="5791200"/>
          </a:xfrm>
        </p:spPr>
      </p:pic>
      <p:sp>
        <p:nvSpPr>
          <p:cNvPr id="2" name="Номер слайда 1">
            <a:extLst>
              <a:ext uri="{FF2B5EF4-FFF2-40B4-BE49-F238E27FC236}">
                <a16:creationId xmlns:a16="http://schemas.microsoft.com/office/drawing/2014/main" id="{21A74928-313F-4012-8E43-66DC338BDCC4}"/>
              </a:ext>
            </a:extLst>
          </p:cNvPr>
          <p:cNvSpPr>
            <a:spLocks noGrp="1"/>
          </p:cNvSpPr>
          <p:nvPr>
            <p:ph type="sldNum" sz="quarter" idx="12"/>
          </p:nvPr>
        </p:nvSpPr>
        <p:spPr/>
        <p:txBody>
          <a:bodyPr/>
          <a:lstStyle/>
          <a:p>
            <a:fld id="{B6F15528-21DE-4FAA-801E-634DDDAF4B2B}" type="slidenum">
              <a:rPr lang="en-US" smtClean="0"/>
              <a:pPr/>
              <a:t>62</a:t>
            </a:fld>
            <a:endParaRPr lang="en-US"/>
          </a:p>
        </p:txBody>
      </p:sp>
      <p:pic>
        <p:nvPicPr>
          <p:cNvPr id="5" name="Picture 4">
            <a:extLst>
              <a:ext uri="{FF2B5EF4-FFF2-40B4-BE49-F238E27FC236}">
                <a16:creationId xmlns:a16="http://schemas.microsoft.com/office/drawing/2014/main" id="{271CEAE3-D309-1CB5-7B5B-3650CD484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B99DB0C5-2054-485C-020A-AB0435E78179}"/>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i="1" dirty="0"/>
              <a:t>Potato receiving machine</a:t>
            </a:r>
            <a:br>
              <a:rPr lang="en-US" dirty="0"/>
            </a:br>
            <a:endParaRPr lang="en-US" dirty="0"/>
          </a:p>
        </p:txBody>
      </p:sp>
      <p:graphicFrame>
        <p:nvGraphicFramePr>
          <p:cNvPr id="4" name="Content Placeholder 3"/>
          <p:cNvGraphicFramePr>
            <a:graphicFrameLocks noGrp="1"/>
          </p:cNvGraphicFramePr>
          <p:nvPr>
            <p:ph idx="1"/>
          </p:nvPr>
        </p:nvGraphicFramePr>
        <p:xfrm>
          <a:off x="1981200" y="1600200"/>
          <a:ext cx="8229600" cy="32004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57200">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latin typeface="Calibri"/>
                          <a:ea typeface="Times New Roman"/>
                          <a:cs typeface="Times New Roman"/>
                        </a:rPr>
                        <a:t>Hall</a:t>
                      </a:r>
                    </a:p>
                  </a:txBody>
                  <a:tcPr marL="68580" marR="68580" marT="0" marB="0"/>
                </a:tc>
                <a:extLst>
                  <a:ext uri="{0D108BD9-81ED-4DB2-BD59-A6C34878D82A}">
                    <a16:rowId xmlns:a16="http://schemas.microsoft.com/office/drawing/2014/main" val="10000"/>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latin typeface="Calibri"/>
                          <a:ea typeface="Times New Roman"/>
                          <a:cs typeface="Times New Roman"/>
                        </a:rPr>
                        <a:t>VIBRATECH </a:t>
                      </a:r>
                    </a:p>
                  </a:txBody>
                  <a:tcPr marL="68580" marR="68580" marT="0" marB="0"/>
                </a:tc>
                <a:extLst>
                  <a:ext uri="{0D108BD9-81ED-4DB2-BD59-A6C34878D82A}">
                    <a16:rowId xmlns:a16="http://schemas.microsoft.com/office/drawing/2014/main" val="10001"/>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latin typeface="Calibri"/>
                          <a:ea typeface="Times New Roman"/>
                          <a:cs typeface="Times New Roman"/>
                        </a:rPr>
                        <a:t>2015</a:t>
                      </a:r>
                    </a:p>
                  </a:txBody>
                  <a:tcPr marL="68580" marR="68580" marT="0" marB="0"/>
                </a:tc>
                <a:extLst>
                  <a:ext uri="{0D108BD9-81ED-4DB2-BD59-A6C34878D82A}">
                    <a16:rowId xmlns:a16="http://schemas.microsoft.com/office/drawing/2014/main" val="10002"/>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latin typeface="Calibri"/>
                          <a:ea typeface="Times New Roman"/>
                          <a:cs typeface="Times New Roman"/>
                        </a:rPr>
                        <a:t>Pdk2*2,8</a:t>
                      </a:r>
                    </a:p>
                  </a:txBody>
                  <a:tcPr marL="68580" marR="68580" marT="0" marB="0"/>
                </a:tc>
                <a:extLst>
                  <a:ext uri="{0D108BD9-81ED-4DB2-BD59-A6C34878D82A}">
                    <a16:rowId xmlns:a16="http://schemas.microsoft.com/office/drawing/2014/main" val="10003"/>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latin typeface="Calibri"/>
                          <a:ea typeface="Times New Roman"/>
                          <a:cs typeface="Times New Roman"/>
                        </a:rPr>
                        <a:t>2,2kw</a:t>
                      </a:r>
                    </a:p>
                  </a:txBody>
                  <a:tcPr marL="68580" marR="68580" marT="0" marB="0"/>
                </a:tc>
                <a:extLst>
                  <a:ext uri="{0D108BD9-81ED-4DB2-BD59-A6C34878D82A}">
                    <a16:rowId xmlns:a16="http://schemas.microsoft.com/office/drawing/2014/main" val="10004"/>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dirty="0">
                          <a:latin typeface="Calibri"/>
                          <a:ea typeface="Times New Roman"/>
                          <a:cs typeface="Times New Roman"/>
                        </a:rPr>
                        <a:t>380w/50h</a:t>
                      </a:r>
                    </a:p>
                  </a:txBody>
                  <a:tcPr marL="68580" marR="68580" marT="0" marB="0"/>
                </a:tc>
                <a:extLst>
                  <a:ext uri="{0D108BD9-81ED-4DB2-BD59-A6C34878D82A}">
                    <a16:rowId xmlns:a16="http://schemas.microsoft.com/office/drawing/2014/main" val="10005"/>
                  </a:ext>
                </a:extLst>
              </a:tr>
              <a:tr h="457200">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3" name="Номер слайда 2">
            <a:extLst>
              <a:ext uri="{FF2B5EF4-FFF2-40B4-BE49-F238E27FC236}">
                <a16:creationId xmlns:a16="http://schemas.microsoft.com/office/drawing/2014/main" id="{999875E2-F272-46D4-B9D7-8E626769BC7C}"/>
              </a:ext>
            </a:extLst>
          </p:cNvPr>
          <p:cNvSpPr>
            <a:spLocks noGrp="1"/>
          </p:cNvSpPr>
          <p:nvPr>
            <p:ph type="sldNum" sz="quarter" idx="12"/>
          </p:nvPr>
        </p:nvSpPr>
        <p:spPr/>
        <p:txBody>
          <a:bodyPr/>
          <a:lstStyle/>
          <a:p>
            <a:fld id="{B6F15528-21DE-4FAA-801E-634DDDAF4B2B}" type="slidenum">
              <a:rPr lang="en-US" smtClean="0"/>
              <a:pPr/>
              <a:t>63</a:t>
            </a:fld>
            <a:endParaRPr lang="en-US"/>
          </a:p>
        </p:txBody>
      </p:sp>
      <p:pic>
        <p:nvPicPr>
          <p:cNvPr id="6" name="Picture 5">
            <a:extLst>
              <a:ext uri="{FF2B5EF4-FFF2-40B4-BE49-F238E27FC236}">
                <a16:creationId xmlns:a16="http://schemas.microsoft.com/office/drawing/2014/main" id="{81C79C96-86CC-A1A2-E058-3EDEA46E1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8A48D9F7-480A-63C5-DC58-62746C5AC0B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3.jpg"/>
          <p:cNvPicPr>
            <a:picLocks noGrp="1" noChangeAspect="1"/>
          </p:cNvPicPr>
          <p:nvPr>
            <p:ph idx="1"/>
          </p:nvPr>
        </p:nvPicPr>
        <p:blipFill>
          <a:blip r:embed="rId2"/>
          <a:stretch>
            <a:fillRect/>
          </a:stretch>
        </p:blipFill>
        <p:spPr>
          <a:xfrm>
            <a:off x="2316692" y="457201"/>
            <a:ext cx="7558617" cy="5668963"/>
          </a:xfrm>
        </p:spPr>
      </p:pic>
      <p:sp>
        <p:nvSpPr>
          <p:cNvPr id="2" name="Номер слайда 1">
            <a:extLst>
              <a:ext uri="{FF2B5EF4-FFF2-40B4-BE49-F238E27FC236}">
                <a16:creationId xmlns:a16="http://schemas.microsoft.com/office/drawing/2014/main" id="{2827DA73-2219-4DEC-8BB3-90998EE47788}"/>
              </a:ext>
            </a:extLst>
          </p:cNvPr>
          <p:cNvSpPr>
            <a:spLocks noGrp="1"/>
          </p:cNvSpPr>
          <p:nvPr>
            <p:ph type="sldNum" sz="quarter" idx="12"/>
          </p:nvPr>
        </p:nvSpPr>
        <p:spPr/>
        <p:txBody>
          <a:bodyPr/>
          <a:lstStyle/>
          <a:p>
            <a:fld id="{B6F15528-21DE-4FAA-801E-634DDDAF4B2B}" type="slidenum">
              <a:rPr lang="en-US" smtClean="0"/>
              <a:pPr/>
              <a:t>64</a:t>
            </a:fld>
            <a:endParaRPr lang="en-US"/>
          </a:p>
        </p:txBody>
      </p:sp>
      <p:pic>
        <p:nvPicPr>
          <p:cNvPr id="5" name="Picture 4">
            <a:extLst>
              <a:ext uri="{FF2B5EF4-FFF2-40B4-BE49-F238E27FC236}">
                <a16:creationId xmlns:a16="http://schemas.microsoft.com/office/drawing/2014/main" id="{AA258E1B-F51C-2CF0-585A-76EC59037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917C0FBA-5A79-BCA2-5F6B-F0CE53DAB21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A6B58B-CD09-4714-8B91-55641A5B45A6}"/>
              </a:ext>
            </a:extLst>
          </p:cNvPr>
          <p:cNvSpPr>
            <a:spLocks noGrp="1"/>
          </p:cNvSpPr>
          <p:nvPr>
            <p:ph type="title"/>
          </p:nvPr>
        </p:nvSpPr>
        <p:spPr/>
        <p:txBody>
          <a:bodyPr/>
          <a:lstStyle/>
          <a:p>
            <a:r>
              <a:rPr lang="en-US" i="1" dirty="0"/>
              <a:t>Potato </a:t>
            </a:r>
            <a:r>
              <a:rPr lang="en-US" i="1" dirty="0" err="1"/>
              <a:t>Crokettes</a:t>
            </a:r>
            <a:r>
              <a:rPr lang="en-US" i="1" dirty="0"/>
              <a:t> machine</a:t>
            </a:r>
            <a:endParaRPr lang="ru-RU" i="1" dirty="0"/>
          </a:p>
        </p:txBody>
      </p:sp>
      <p:sp>
        <p:nvSpPr>
          <p:cNvPr id="4" name="Номер слайда 3">
            <a:extLst>
              <a:ext uri="{FF2B5EF4-FFF2-40B4-BE49-F238E27FC236}">
                <a16:creationId xmlns:a16="http://schemas.microsoft.com/office/drawing/2014/main" id="{11C289E7-81AD-427D-9DD5-565D1BB0E4C9}"/>
              </a:ext>
            </a:extLst>
          </p:cNvPr>
          <p:cNvSpPr>
            <a:spLocks noGrp="1"/>
          </p:cNvSpPr>
          <p:nvPr>
            <p:ph type="sldNum" sz="quarter" idx="12"/>
          </p:nvPr>
        </p:nvSpPr>
        <p:spPr/>
        <p:txBody>
          <a:bodyPr/>
          <a:lstStyle/>
          <a:p>
            <a:fld id="{B6F15528-21DE-4FAA-801E-634DDDAF4B2B}" type="slidenum">
              <a:rPr lang="en-US" smtClean="0"/>
              <a:pPr/>
              <a:t>65</a:t>
            </a:fld>
            <a:endParaRPr lang="en-US"/>
          </a:p>
        </p:txBody>
      </p:sp>
      <p:graphicFrame>
        <p:nvGraphicFramePr>
          <p:cNvPr id="6" name="Content Placeholder 3">
            <a:extLst>
              <a:ext uri="{FF2B5EF4-FFF2-40B4-BE49-F238E27FC236}">
                <a16:creationId xmlns:a16="http://schemas.microsoft.com/office/drawing/2014/main" id="{5EFEE06E-C646-4EC0-8820-6B4062D3A419}"/>
              </a:ext>
            </a:extLst>
          </p:cNvPr>
          <p:cNvGraphicFramePr>
            <a:graphicFrameLocks noGrp="1"/>
          </p:cNvGraphicFramePr>
          <p:nvPr>
            <p:ph idx="1"/>
            <p:extLst>
              <p:ext uri="{D42A27DB-BD31-4B8C-83A1-F6EECF244321}">
                <p14:modId xmlns:p14="http://schemas.microsoft.com/office/powerpoint/2010/main" val="4084654469"/>
              </p:ext>
            </p:extLst>
          </p:nvPr>
        </p:nvGraphicFramePr>
        <p:xfrm>
          <a:off x="1981200" y="1600200"/>
          <a:ext cx="8229600" cy="32004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57200">
                <a:tc>
                  <a:txBody>
                    <a:bodyPr/>
                    <a:lstStyle/>
                    <a:p>
                      <a:pPr marL="457200" algn="just">
                        <a:lnSpc>
                          <a:spcPct val="115000"/>
                        </a:lnSpc>
                        <a:spcAft>
                          <a:spcPts val="0"/>
                        </a:spcAft>
                      </a:pPr>
                      <a:r>
                        <a:rPr lang="en-US" sz="1100" dirty="0">
                          <a:solidFill>
                            <a:srgbClr val="000000"/>
                          </a:solidFill>
                          <a:latin typeface="Calibri"/>
                          <a:ea typeface="Times New Roman"/>
                          <a:cs typeface="Times New Roman"/>
                        </a:rPr>
                        <a:t>Location</a:t>
                      </a:r>
                      <a:endParaRPr lang="en-US" sz="1100" dirty="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a:latin typeface="Calibri"/>
                          <a:ea typeface="Times New Roman"/>
                          <a:cs typeface="Times New Roman"/>
                        </a:rPr>
                        <a:t>Hall</a:t>
                      </a:r>
                    </a:p>
                  </a:txBody>
                  <a:tcPr marL="68580" marR="68580" marT="0" marB="0"/>
                </a:tc>
                <a:extLst>
                  <a:ext uri="{0D108BD9-81ED-4DB2-BD59-A6C34878D82A}">
                    <a16:rowId xmlns:a16="http://schemas.microsoft.com/office/drawing/2014/main" val="10000"/>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Manufacturer</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dirty="0">
                          <a:latin typeface="Calibri"/>
                          <a:ea typeface="Times New Roman"/>
                          <a:cs typeface="Times New Roman"/>
                        </a:rPr>
                        <a:t>GASER</a:t>
                      </a:r>
                    </a:p>
                  </a:txBody>
                  <a:tcPr marL="68580" marR="68580" marT="0" marB="0"/>
                </a:tc>
                <a:extLst>
                  <a:ext uri="{0D108BD9-81ED-4DB2-BD59-A6C34878D82A}">
                    <a16:rowId xmlns:a16="http://schemas.microsoft.com/office/drawing/2014/main" val="10001"/>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Year </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dirty="0">
                          <a:latin typeface="Calibri"/>
                          <a:ea typeface="Times New Roman"/>
                          <a:cs typeface="Times New Roman"/>
                        </a:rPr>
                        <a:t>2021</a:t>
                      </a:r>
                    </a:p>
                  </a:txBody>
                  <a:tcPr marL="68580" marR="68580" marT="0" marB="0"/>
                </a:tc>
                <a:extLst>
                  <a:ext uri="{0D108BD9-81ED-4DB2-BD59-A6C34878D82A}">
                    <a16:rowId xmlns:a16="http://schemas.microsoft.com/office/drawing/2014/main" val="10002"/>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Model</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dirty="0" err="1"/>
                        <a:t>Gaser</a:t>
                      </a:r>
                      <a:r>
                        <a:rPr lang="en-US" sz="1100" dirty="0"/>
                        <a:t> S-1500-PC </a:t>
                      </a:r>
                      <a:endParaRPr lang="en-US" sz="1100" dirty="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Power</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dirty="0">
                          <a:latin typeface="Calibri"/>
                          <a:ea typeface="Times New Roman"/>
                          <a:cs typeface="Times New Roman"/>
                        </a:rPr>
                        <a:t>1,65kw</a:t>
                      </a:r>
                    </a:p>
                  </a:txBody>
                  <a:tcPr marL="68580" marR="68580" marT="0" marB="0"/>
                </a:tc>
                <a:extLst>
                  <a:ext uri="{0D108BD9-81ED-4DB2-BD59-A6C34878D82A}">
                    <a16:rowId xmlns:a16="http://schemas.microsoft.com/office/drawing/2014/main" val="10004"/>
                  </a:ext>
                </a:extLst>
              </a:tr>
              <a:tr h="457200">
                <a:tc>
                  <a:txBody>
                    <a:bodyPr/>
                    <a:lstStyle/>
                    <a:p>
                      <a:pPr marL="457200" algn="just">
                        <a:lnSpc>
                          <a:spcPct val="115000"/>
                        </a:lnSpc>
                        <a:spcAft>
                          <a:spcPts val="0"/>
                        </a:spcAft>
                      </a:pPr>
                      <a:r>
                        <a:rPr lang="en-US" sz="1100">
                          <a:solidFill>
                            <a:srgbClr val="000000"/>
                          </a:solidFill>
                          <a:latin typeface="Calibri"/>
                          <a:ea typeface="Times New Roman"/>
                          <a:cs typeface="Times New Roman"/>
                        </a:rPr>
                        <a:t>Voltage</a:t>
                      </a:r>
                      <a:endParaRPr lang="en-US" sz="1100">
                        <a:latin typeface="Calibri"/>
                        <a:ea typeface="Times New Roman"/>
                        <a:cs typeface="Times New Roman"/>
                      </a:endParaRPr>
                    </a:p>
                  </a:txBody>
                  <a:tcPr marL="68580" marR="68580" marT="0" marB="0"/>
                </a:tc>
                <a:tc>
                  <a:txBody>
                    <a:bodyPr/>
                    <a:lstStyle/>
                    <a:p>
                      <a:pPr marL="457200" algn="just">
                        <a:lnSpc>
                          <a:spcPct val="115000"/>
                        </a:lnSpc>
                        <a:spcAft>
                          <a:spcPts val="0"/>
                        </a:spcAft>
                      </a:pPr>
                      <a:r>
                        <a:rPr lang="en-US" sz="1100" dirty="0">
                          <a:latin typeface="Calibri"/>
                          <a:ea typeface="Times New Roman"/>
                          <a:cs typeface="Times New Roman"/>
                        </a:rPr>
                        <a:t>380w/50h</a:t>
                      </a:r>
                    </a:p>
                  </a:txBody>
                  <a:tcPr marL="68580" marR="68580" marT="0" marB="0"/>
                </a:tc>
                <a:extLst>
                  <a:ext uri="{0D108BD9-81ED-4DB2-BD59-A6C34878D82A}">
                    <a16:rowId xmlns:a16="http://schemas.microsoft.com/office/drawing/2014/main" val="10005"/>
                  </a:ext>
                </a:extLst>
              </a:tr>
              <a:tr h="457200">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FA46CB75-418D-6025-85B5-50CB8BAE9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E60414A1-2537-4495-6DF1-E16A0AC089A5}"/>
              </a:ext>
            </a:extLst>
          </p:cNvPr>
          <p:cNvSpPr>
            <a:spLocks noGrp="1"/>
          </p:cNvSpPr>
          <p:nvPr>
            <p:ph type="ftr" sz="quarter" idx="11"/>
          </p:nvPr>
        </p:nvSpPr>
        <p:spPr/>
        <p:txBody>
          <a:bodyPr/>
          <a:lstStyle/>
          <a:p>
            <a:r>
              <a:rPr lang="en-US"/>
              <a:t>WhatsApp: +387 62 111 311 | +971 55 558 2516</a:t>
            </a:r>
          </a:p>
        </p:txBody>
      </p:sp>
    </p:spTree>
    <p:extLst>
      <p:ext uri="{BB962C8B-B14F-4D97-AF65-F5344CB8AC3E}">
        <p14:creationId xmlns:p14="http://schemas.microsoft.com/office/powerpoint/2010/main" val="4126444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A6B58B-CD09-4714-8B91-55641A5B45A6}"/>
              </a:ext>
            </a:extLst>
          </p:cNvPr>
          <p:cNvSpPr>
            <a:spLocks noGrp="1"/>
          </p:cNvSpPr>
          <p:nvPr>
            <p:ph type="title"/>
          </p:nvPr>
        </p:nvSpPr>
        <p:spPr/>
        <p:txBody>
          <a:bodyPr/>
          <a:lstStyle/>
          <a:p>
            <a:r>
              <a:rPr lang="en-US" i="1" dirty="0"/>
              <a:t>Potato </a:t>
            </a:r>
            <a:r>
              <a:rPr lang="en-US" i="1" dirty="0" err="1"/>
              <a:t>Crokettes</a:t>
            </a:r>
            <a:r>
              <a:rPr lang="en-US" i="1" dirty="0"/>
              <a:t> machine</a:t>
            </a:r>
            <a:endParaRPr lang="ru-RU" i="1" dirty="0"/>
          </a:p>
        </p:txBody>
      </p:sp>
      <p:sp>
        <p:nvSpPr>
          <p:cNvPr id="4" name="Номер слайда 3">
            <a:extLst>
              <a:ext uri="{FF2B5EF4-FFF2-40B4-BE49-F238E27FC236}">
                <a16:creationId xmlns:a16="http://schemas.microsoft.com/office/drawing/2014/main" id="{11C289E7-81AD-427D-9DD5-565D1BB0E4C9}"/>
              </a:ext>
            </a:extLst>
          </p:cNvPr>
          <p:cNvSpPr>
            <a:spLocks noGrp="1"/>
          </p:cNvSpPr>
          <p:nvPr>
            <p:ph type="sldNum" sz="quarter" idx="12"/>
          </p:nvPr>
        </p:nvSpPr>
        <p:spPr/>
        <p:txBody>
          <a:bodyPr/>
          <a:lstStyle/>
          <a:p>
            <a:fld id="{B6F15528-21DE-4FAA-801E-634DDDAF4B2B}" type="slidenum">
              <a:rPr lang="en-US" smtClean="0"/>
              <a:pPr/>
              <a:t>66</a:t>
            </a:fld>
            <a:endParaRPr lang="en-US"/>
          </a:p>
        </p:txBody>
      </p:sp>
      <p:pic>
        <p:nvPicPr>
          <p:cNvPr id="6" name="Рисунок 5">
            <a:extLst>
              <a:ext uri="{FF2B5EF4-FFF2-40B4-BE49-F238E27FC236}">
                <a16:creationId xmlns:a16="http://schemas.microsoft.com/office/drawing/2014/main" id="{E923C852-F89F-4B2E-AA13-43F8AD649FC9}"/>
              </a:ext>
            </a:extLst>
          </p:cNvPr>
          <p:cNvPicPr>
            <a:picLocks noChangeAspect="1"/>
          </p:cNvPicPr>
          <p:nvPr/>
        </p:nvPicPr>
        <p:blipFill>
          <a:blip r:embed="rId2"/>
          <a:stretch>
            <a:fillRect/>
          </a:stretch>
        </p:blipFill>
        <p:spPr>
          <a:xfrm>
            <a:off x="1237748" y="1810506"/>
            <a:ext cx="3466599" cy="3856441"/>
          </a:xfrm>
          <a:prstGeom prst="rect">
            <a:avLst/>
          </a:prstGeom>
        </p:spPr>
      </p:pic>
      <p:pic>
        <p:nvPicPr>
          <p:cNvPr id="8" name="Рисунок 7">
            <a:extLst>
              <a:ext uri="{FF2B5EF4-FFF2-40B4-BE49-F238E27FC236}">
                <a16:creationId xmlns:a16="http://schemas.microsoft.com/office/drawing/2014/main" id="{271F337B-C8B1-4184-AFC3-262C68D43E1B}"/>
              </a:ext>
            </a:extLst>
          </p:cNvPr>
          <p:cNvPicPr>
            <a:picLocks noChangeAspect="1"/>
          </p:cNvPicPr>
          <p:nvPr/>
        </p:nvPicPr>
        <p:blipFill>
          <a:blip r:embed="rId3"/>
          <a:stretch>
            <a:fillRect/>
          </a:stretch>
        </p:blipFill>
        <p:spPr>
          <a:xfrm>
            <a:off x="5875421" y="1594936"/>
            <a:ext cx="5350042" cy="3869227"/>
          </a:xfrm>
          <a:prstGeom prst="rect">
            <a:avLst/>
          </a:prstGeom>
        </p:spPr>
      </p:pic>
      <p:pic>
        <p:nvPicPr>
          <p:cNvPr id="3" name="Picture 2">
            <a:extLst>
              <a:ext uri="{FF2B5EF4-FFF2-40B4-BE49-F238E27FC236}">
                <a16:creationId xmlns:a16="http://schemas.microsoft.com/office/drawing/2014/main" id="{D0F12C70-C174-262B-2EC6-9CF3A8FDC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9EBBF0B3-E899-CC0F-43F2-5F66142E40ED}"/>
              </a:ext>
            </a:extLst>
          </p:cNvPr>
          <p:cNvSpPr>
            <a:spLocks noGrp="1"/>
          </p:cNvSpPr>
          <p:nvPr>
            <p:ph type="ftr" sz="quarter" idx="11"/>
          </p:nvPr>
        </p:nvSpPr>
        <p:spPr/>
        <p:txBody>
          <a:bodyPr/>
          <a:lstStyle/>
          <a:p>
            <a:r>
              <a:rPr lang="en-US"/>
              <a:t>WhatsApp: +387 62 111 311 | +971 55 558 2516</a:t>
            </a:r>
          </a:p>
        </p:txBody>
      </p:sp>
    </p:spTree>
    <p:extLst>
      <p:ext uri="{BB962C8B-B14F-4D97-AF65-F5344CB8AC3E}">
        <p14:creationId xmlns:p14="http://schemas.microsoft.com/office/powerpoint/2010/main" val="248993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assets belonging to the company</a:t>
            </a:r>
          </a:p>
        </p:txBody>
      </p:sp>
      <p:sp>
        <p:nvSpPr>
          <p:cNvPr id="3" name="Content Placeholder 2"/>
          <p:cNvSpPr>
            <a:spLocks noGrp="1"/>
          </p:cNvSpPr>
          <p:nvPr>
            <p:ph idx="1"/>
          </p:nvPr>
        </p:nvSpPr>
        <p:spPr/>
        <p:txBody>
          <a:bodyPr>
            <a:normAutofit fontScale="77500" lnSpcReduction="20000"/>
          </a:bodyPr>
          <a:lstStyle/>
          <a:p>
            <a:r>
              <a:rPr lang="en-US" dirty="0"/>
              <a:t>Garage of 250m2</a:t>
            </a:r>
          </a:p>
          <a:p>
            <a:r>
              <a:rPr lang="en-US" dirty="0"/>
              <a:t>-The boiler room of 250m2, where  is currently located boiler with power of 2.2GW.</a:t>
            </a:r>
          </a:p>
          <a:p>
            <a:r>
              <a:rPr lang="en-US" dirty="0"/>
              <a:t>- Equipment for receiving raw material (basket, transporting belt, Sideline transporter belt, calibrator, </a:t>
            </a:r>
            <a:r>
              <a:rPr lang="en-US" dirty="0" err="1"/>
              <a:t>hidrauic</a:t>
            </a:r>
            <a:r>
              <a:rPr lang="en-US" dirty="0"/>
              <a:t> sideline transporting belt, mobile transporting belt 2x)</a:t>
            </a:r>
          </a:p>
          <a:p>
            <a:r>
              <a:rPr lang="en-US" dirty="0"/>
              <a:t>-Compressor for the packer, volume 270 l, pressure 11bar.</a:t>
            </a:r>
          </a:p>
          <a:p>
            <a:r>
              <a:rPr lang="en-US" dirty="0"/>
              <a:t>- Boiler compressor</a:t>
            </a:r>
          </a:p>
          <a:p>
            <a:r>
              <a:rPr lang="en-US" dirty="0"/>
              <a:t>-Compressor</a:t>
            </a:r>
            <a:endParaRPr lang="sr-Latn-RS" dirty="0"/>
          </a:p>
          <a:p>
            <a:r>
              <a:rPr lang="sr-Latn-RS" dirty="0"/>
              <a:t>Equpment for cleaning the production line after its use</a:t>
            </a:r>
            <a:endParaRPr lang="en-US" dirty="0"/>
          </a:p>
          <a:p>
            <a:r>
              <a:rPr lang="en-US" dirty="0"/>
              <a:t>-Forklift (electric pallet truck - Still, JUNGHEINRICH forklift, TOYOTA forklift)</a:t>
            </a:r>
          </a:p>
          <a:p>
            <a:r>
              <a:rPr lang="en-US" dirty="0"/>
              <a:t>- Three hand pallet lifters</a:t>
            </a:r>
          </a:p>
          <a:p>
            <a:endParaRPr lang="en-US" dirty="0"/>
          </a:p>
        </p:txBody>
      </p:sp>
      <p:sp>
        <p:nvSpPr>
          <p:cNvPr id="5" name="Номер слайда 4">
            <a:extLst>
              <a:ext uri="{FF2B5EF4-FFF2-40B4-BE49-F238E27FC236}">
                <a16:creationId xmlns:a16="http://schemas.microsoft.com/office/drawing/2014/main" id="{E81A144C-3849-4B2A-BE14-E8C43646832F}"/>
              </a:ext>
            </a:extLst>
          </p:cNvPr>
          <p:cNvSpPr>
            <a:spLocks noGrp="1"/>
          </p:cNvSpPr>
          <p:nvPr>
            <p:ph type="sldNum" sz="quarter" idx="12"/>
          </p:nvPr>
        </p:nvSpPr>
        <p:spPr/>
        <p:txBody>
          <a:bodyPr/>
          <a:lstStyle/>
          <a:p>
            <a:fld id="{B6F15528-21DE-4FAA-801E-634DDDAF4B2B}" type="slidenum">
              <a:rPr lang="en-US" smtClean="0"/>
              <a:pPr/>
              <a:t>67</a:t>
            </a:fld>
            <a:endParaRPr lang="en-US"/>
          </a:p>
        </p:txBody>
      </p:sp>
      <p:pic>
        <p:nvPicPr>
          <p:cNvPr id="6" name="Picture 5">
            <a:extLst>
              <a:ext uri="{FF2B5EF4-FFF2-40B4-BE49-F238E27FC236}">
                <a16:creationId xmlns:a16="http://schemas.microsoft.com/office/drawing/2014/main" id="{C415FE7E-A952-5EA9-7159-2CA646793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1CF830B4-530C-8BDD-AF26-7191497D9E62}"/>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jpg"/>
          <p:cNvPicPr>
            <a:picLocks noGrp="1" noChangeAspect="1"/>
          </p:cNvPicPr>
          <p:nvPr>
            <p:ph idx="1"/>
          </p:nvPr>
        </p:nvPicPr>
        <p:blipFill>
          <a:blip r:embed="rId2"/>
          <a:stretch>
            <a:fillRect/>
          </a:stretch>
        </p:blipFill>
        <p:spPr>
          <a:xfrm>
            <a:off x="3733800" y="218282"/>
            <a:ext cx="4724400" cy="6299201"/>
          </a:xfrm>
        </p:spPr>
      </p:pic>
      <p:sp>
        <p:nvSpPr>
          <p:cNvPr id="2" name="Номер слайда 1">
            <a:extLst>
              <a:ext uri="{FF2B5EF4-FFF2-40B4-BE49-F238E27FC236}">
                <a16:creationId xmlns:a16="http://schemas.microsoft.com/office/drawing/2014/main" id="{B982FB63-CE7A-4F25-8660-28FA39B0CF1D}"/>
              </a:ext>
            </a:extLst>
          </p:cNvPr>
          <p:cNvSpPr>
            <a:spLocks noGrp="1"/>
          </p:cNvSpPr>
          <p:nvPr>
            <p:ph type="sldNum" sz="quarter" idx="12"/>
          </p:nvPr>
        </p:nvSpPr>
        <p:spPr/>
        <p:txBody>
          <a:bodyPr/>
          <a:lstStyle/>
          <a:p>
            <a:fld id="{B6F15528-21DE-4FAA-801E-634DDDAF4B2B}" type="slidenum">
              <a:rPr lang="en-US" smtClean="0"/>
              <a:pPr/>
              <a:t>68</a:t>
            </a:fld>
            <a:endParaRPr lang="en-US"/>
          </a:p>
        </p:txBody>
      </p:sp>
      <p:pic>
        <p:nvPicPr>
          <p:cNvPr id="5" name="Picture 4">
            <a:extLst>
              <a:ext uri="{FF2B5EF4-FFF2-40B4-BE49-F238E27FC236}">
                <a16:creationId xmlns:a16="http://schemas.microsoft.com/office/drawing/2014/main" id="{BCBEADD6-36CD-3A99-1071-2C7C74B66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6946CF50-63CD-23BC-9051-D6CC048B21F3}"/>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1.jpg"/>
          <p:cNvPicPr>
            <a:picLocks noGrp="1" noChangeAspect="1"/>
          </p:cNvPicPr>
          <p:nvPr>
            <p:ph idx="1"/>
          </p:nvPr>
        </p:nvPicPr>
        <p:blipFill>
          <a:blip r:embed="rId2"/>
          <a:stretch>
            <a:fillRect/>
          </a:stretch>
        </p:blipFill>
        <p:spPr>
          <a:xfrm>
            <a:off x="2316692" y="457201"/>
            <a:ext cx="7558617" cy="5668963"/>
          </a:xfrm>
        </p:spPr>
      </p:pic>
      <p:sp>
        <p:nvSpPr>
          <p:cNvPr id="2" name="Номер слайда 1">
            <a:extLst>
              <a:ext uri="{FF2B5EF4-FFF2-40B4-BE49-F238E27FC236}">
                <a16:creationId xmlns:a16="http://schemas.microsoft.com/office/drawing/2014/main" id="{8062F350-0830-45C1-A3E7-C7A14155FF2A}"/>
              </a:ext>
            </a:extLst>
          </p:cNvPr>
          <p:cNvSpPr>
            <a:spLocks noGrp="1"/>
          </p:cNvSpPr>
          <p:nvPr>
            <p:ph type="sldNum" sz="quarter" idx="12"/>
          </p:nvPr>
        </p:nvSpPr>
        <p:spPr/>
        <p:txBody>
          <a:bodyPr/>
          <a:lstStyle/>
          <a:p>
            <a:fld id="{B6F15528-21DE-4FAA-801E-634DDDAF4B2B}" type="slidenum">
              <a:rPr lang="en-US" smtClean="0"/>
              <a:pPr/>
              <a:t>69</a:t>
            </a:fld>
            <a:endParaRPr lang="en-US"/>
          </a:p>
        </p:txBody>
      </p:sp>
      <p:pic>
        <p:nvPicPr>
          <p:cNvPr id="5" name="Picture 4">
            <a:extLst>
              <a:ext uri="{FF2B5EF4-FFF2-40B4-BE49-F238E27FC236}">
                <a16:creationId xmlns:a16="http://schemas.microsoft.com/office/drawing/2014/main" id="{E6BC3469-4DD3-9AD9-CBC6-90F6B2A15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3FB8D0F0-31E2-0F57-4B5E-C75A3C7981EC}"/>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jpg"/>
          <p:cNvPicPr>
            <a:picLocks noGrp="1" noChangeAspect="1"/>
          </p:cNvPicPr>
          <p:nvPr>
            <p:ph idx="1"/>
          </p:nvPr>
        </p:nvPicPr>
        <p:blipFill>
          <a:blip r:embed="rId2"/>
          <a:stretch>
            <a:fillRect/>
          </a:stretch>
        </p:blipFill>
        <p:spPr>
          <a:xfrm>
            <a:off x="3684233" y="457201"/>
            <a:ext cx="4474346" cy="5965794"/>
          </a:xfrm>
        </p:spPr>
      </p:pic>
      <p:sp>
        <p:nvSpPr>
          <p:cNvPr id="2" name="Номер слайда 1">
            <a:extLst>
              <a:ext uri="{FF2B5EF4-FFF2-40B4-BE49-F238E27FC236}">
                <a16:creationId xmlns:a16="http://schemas.microsoft.com/office/drawing/2014/main" id="{ACC712D0-A027-487B-9098-5F8E127F24CE}"/>
              </a:ext>
            </a:extLst>
          </p:cNvPr>
          <p:cNvSpPr>
            <a:spLocks noGrp="1"/>
          </p:cNvSpPr>
          <p:nvPr>
            <p:ph type="sldNum" sz="quarter" idx="12"/>
          </p:nvPr>
        </p:nvSpPr>
        <p:spPr/>
        <p:txBody>
          <a:bodyPr/>
          <a:lstStyle/>
          <a:p>
            <a:fld id="{B6F15528-21DE-4FAA-801E-634DDDAF4B2B}" type="slidenum">
              <a:rPr lang="en-US" smtClean="0"/>
              <a:pPr/>
              <a:t>7</a:t>
            </a:fld>
            <a:endParaRPr lang="en-US"/>
          </a:p>
        </p:txBody>
      </p:sp>
      <p:pic>
        <p:nvPicPr>
          <p:cNvPr id="5" name="Picture 4">
            <a:extLst>
              <a:ext uri="{FF2B5EF4-FFF2-40B4-BE49-F238E27FC236}">
                <a16:creationId xmlns:a16="http://schemas.microsoft.com/office/drawing/2014/main" id="{975D474A-FE87-6783-E314-C803E29EC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B422208F-EE17-9978-239E-D7E4CCF9BC3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2.jpg"/>
          <p:cNvPicPr>
            <a:picLocks noGrp="1" noChangeAspect="1"/>
          </p:cNvPicPr>
          <p:nvPr>
            <p:ph idx="1"/>
          </p:nvPr>
        </p:nvPicPr>
        <p:blipFill>
          <a:blip r:embed="rId2"/>
          <a:stretch>
            <a:fillRect/>
          </a:stretch>
        </p:blipFill>
        <p:spPr>
          <a:xfrm>
            <a:off x="2316692" y="457201"/>
            <a:ext cx="7558617" cy="5668963"/>
          </a:xfrm>
        </p:spPr>
      </p:pic>
      <p:sp>
        <p:nvSpPr>
          <p:cNvPr id="2" name="Номер слайда 1">
            <a:extLst>
              <a:ext uri="{FF2B5EF4-FFF2-40B4-BE49-F238E27FC236}">
                <a16:creationId xmlns:a16="http://schemas.microsoft.com/office/drawing/2014/main" id="{0D848701-DF39-487B-8924-0D0068B617B8}"/>
              </a:ext>
            </a:extLst>
          </p:cNvPr>
          <p:cNvSpPr>
            <a:spLocks noGrp="1"/>
          </p:cNvSpPr>
          <p:nvPr>
            <p:ph type="sldNum" sz="quarter" idx="12"/>
          </p:nvPr>
        </p:nvSpPr>
        <p:spPr/>
        <p:txBody>
          <a:bodyPr/>
          <a:lstStyle/>
          <a:p>
            <a:fld id="{B6F15528-21DE-4FAA-801E-634DDDAF4B2B}" type="slidenum">
              <a:rPr lang="en-US" smtClean="0"/>
              <a:pPr/>
              <a:t>70</a:t>
            </a:fld>
            <a:endParaRPr lang="en-US"/>
          </a:p>
        </p:txBody>
      </p:sp>
      <p:pic>
        <p:nvPicPr>
          <p:cNvPr id="5" name="Picture 4">
            <a:extLst>
              <a:ext uri="{FF2B5EF4-FFF2-40B4-BE49-F238E27FC236}">
                <a16:creationId xmlns:a16="http://schemas.microsoft.com/office/drawing/2014/main" id="{1DF70A3E-ACB3-DD20-22D6-FF9252ACB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6D50DC2A-230E-31F6-F35B-6C68D2E7E5EC}"/>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3.jpg"/>
          <p:cNvPicPr>
            <a:picLocks noGrp="1" noChangeAspect="1"/>
          </p:cNvPicPr>
          <p:nvPr>
            <p:ph idx="1"/>
          </p:nvPr>
        </p:nvPicPr>
        <p:blipFill>
          <a:blip r:embed="rId2"/>
          <a:stretch>
            <a:fillRect/>
          </a:stretch>
        </p:blipFill>
        <p:spPr>
          <a:xfrm>
            <a:off x="2316692" y="457201"/>
            <a:ext cx="7558617" cy="5668963"/>
          </a:xfrm>
        </p:spPr>
      </p:pic>
      <p:sp>
        <p:nvSpPr>
          <p:cNvPr id="2" name="Номер слайда 1">
            <a:extLst>
              <a:ext uri="{FF2B5EF4-FFF2-40B4-BE49-F238E27FC236}">
                <a16:creationId xmlns:a16="http://schemas.microsoft.com/office/drawing/2014/main" id="{C96EF70F-F187-4D36-856F-FDE3F0FAE60A}"/>
              </a:ext>
            </a:extLst>
          </p:cNvPr>
          <p:cNvSpPr>
            <a:spLocks noGrp="1"/>
          </p:cNvSpPr>
          <p:nvPr>
            <p:ph type="sldNum" sz="quarter" idx="12"/>
          </p:nvPr>
        </p:nvSpPr>
        <p:spPr/>
        <p:txBody>
          <a:bodyPr/>
          <a:lstStyle/>
          <a:p>
            <a:fld id="{B6F15528-21DE-4FAA-801E-634DDDAF4B2B}" type="slidenum">
              <a:rPr lang="en-US" smtClean="0"/>
              <a:pPr/>
              <a:t>71</a:t>
            </a:fld>
            <a:endParaRPr lang="en-US"/>
          </a:p>
        </p:txBody>
      </p:sp>
      <p:pic>
        <p:nvPicPr>
          <p:cNvPr id="5" name="Picture 4">
            <a:extLst>
              <a:ext uri="{FF2B5EF4-FFF2-40B4-BE49-F238E27FC236}">
                <a16:creationId xmlns:a16="http://schemas.microsoft.com/office/drawing/2014/main" id="{4C268115-A22D-2970-64EF-47C23618D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FA2693AA-D156-6BD7-F4A9-4FB7F540500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4.jpg"/>
          <p:cNvPicPr>
            <a:picLocks noGrp="1" noChangeAspect="1"/>
          </p:cNvPicPr>
          <p:nvPr>
            <p:ph idx="1"/>
          </p:nvPr>
        </p:nvPicPr>
        <p:blipFill>
          <a:blip r:embed="rId2"/>
          <a:stretch>
            <a:fillRect/>
          </a:stretch>
        </p:blipFill>
        <p:spPr>
          <a:xfrm>
            <a:off x="2316692" y="457201"/>
            <a:ext cx="7558617" cy="5668963"/>
          </a:xfrm>
        </p:spPr>
      </p:pic>
      <p:sp>
        <p:nvSpPr>
          <p:cNvPr id="2" name="Номер слайда 1">
            <a:extLst>
              <a:ext uri="{FF2B5EF4-FFF2-40B4-BE49-F238E27FC236}">
                <a16:creationId xmlns:a16="http://schemas.microsoft.com/office/drawing/2014/main" id="{9CB288E5-26DB-4BE3-9C4F-1EEC7A67663F}"/>
              </a:ext>
            </a:extLst>
          </p:cNvPr>
          <p:cNvSpPr>
            <a:spLocks noGrp="1"/>
          </p:cNvSpPr>
          <p:nvPr>
            <p:ph type="sldNum" sz="quarter" idx="12"/>
          </p:nvPr>
        </p:nvSpPr>
        <p:spPr/>
        <p:txBody>
          <a:bodyPr/>
          <a:lstStyle/>
          <a:p>
            <a:fld id="{B6F15528-21DE-4FAA-801E-634DDDAF4B2B}" type="slidenum">
              <a:rPr lang="en-US" smtClean="0"/>
              <a:pPr/>
              <a:t>72</a:t>
            </a:fld>
            <a:endParaRPr lang="en-US"/>
          </a:p>
        </p:txBody>
      </p:sp>
      <p:pic>
        <p:nvPicPr>
          <p:cNvPr id="5" name="Picture 4">
            <a:extLst>
              <a:ext uri="{FF2B5EF4-FFF2-40B4-BE49-F238E27FC236}">
                <a16:creationId xmlns:a16="http://schemas.microsoft.com/office/drawing/2014/main" id="{C4CB9891-81C6-627F-E541-A727D92E4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16F513AD-8BF0-60B6-AC62-75A310A0024A}"/>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5.jpg"/>
          <p:cNvPicPr>
            <a:picLocks noGrp="1" noChangeAspect="1"/>
          </p:cNvPicPr>
          <p:nvPr>
            <p:ph idx="1"/>
          </p:nvPr>
        </p:nvPicPr>
        <p:blipFill>
          <a:blip r:embed="rId2"/>
          <a:stretch>
            <a:fillRect/>
          </a:stretch>
        </p:blipFill>
        <p:spPr>
          <a:xfrm>
            <a:off x="3505200" y="205582"/>
            <a:ext cx="4876800" cy="6502401"/>
          </a:xfrm>
        </p:spPr>
      </p:pic>
      <p:sp>
        <p:nvSpPr>
          <p:cNvPr id="2" name="Номер слайда 1">
            <a:extLst>
              <a:ext uri="{FF2B5EF4-FFF2-40B4-BE49-F238E27FC236}">
                <a16:creationId xmlns:a16="http://schemas.microsoft.com/office/drawing/2014/main" id="{21ED2217-C2E1-4BAF-A351-F9ADCAB6BFB6}"/>
              </a:ext>
            </a:extLst>
          </p:cNvPr>
          <p:cNvSpPr>
            <a:spLocks noGrp="1"/>
          </p:cNvSpPr>
          <p:nvPr>
            <p:ph type="sldNum" sz="quarter" idx="12"/>
          </p:nvPr>
        </p:nvSpPr>
        <p:spPr/>
        <p:txBody>
          <a:bodyPr/>
          <a:lstStyle/>
          <a:p>
            <a:fld id="{B6F15528-21DE-4FAA-801E-634DDDAF4B2B}" type="slidenum">
              <a:rPr lang="en-US" smtClean="0"/>
              <a:pPr/>
              <a:t>73</a:t>
            </a:fld>
            <a:endParaRPr lang="en-US"/>
          </a:p>
        </p:txBody>
      </p:sp>
      <p:pic>
        <p:nvPicPr>
          <p:cNvPr id="4" name="Picture 3">
            <a:extLst>
              <a:ext uri="{FF2B5EF4-FFF2-40B4-BE49-F238E27FC236}">
                <a16:creationId xmlns:a16="http://schemas.microsoft.com/office/drawing/2014/main" id="{9B8A9544-7670-090B-3AB5-6B30A79DA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E9E29F6D-B13A-D761-4FBC-8A2BE7FE0F10}"/>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6.jpg"/>
          <p:cNvPicPr>
            <a:picLocks noGrp="1" noChangeAspect="1"/>
          </p:cNvPicPr>
          <p:nvPr>
            <p:ph idx="1"/>
          </p:nvPr>
        </p:nvPicPr>
        <p:blipFill>
          <a:blip r:embed="rId2"/>
          <a:stretch>
            <a:fillRect/>
          </a:stretch>
        </p:blipFill>
        <p:spPr>
          <a:xfrm>
            <a:off x="2215092" y="304800"/>
            <a:ext cx="7761817" cy="5943600"/>
          </a:xfrm>
        </p:spPr>
      </p:pic>
      <p:sp>
        <p:nvSpPr>
          <p:cNvPr id="2" name="Номер слайда 1">
            <a:extLst>
              <a:ext uri="{FF2B5EF4-FFF2-40B4-BE49-F238E27FC236}">
                <a16:creationId xmlns:a16="http://schemas.microsoft.com/office/drawing/2014/main" id="{73E88018-4F1C-4D93-BE8E-51D0CCD369E0}"/>
              </a:ext>
            </a:extLst>
          </p:cNvPr>
          <p:cNvSpPr>
            <a:spLocks noGrp="1"/>
          </p:cNvSpPr>
          <p:nvPr>
            <p:ph type="sldNum" sz="quarter" idx="12"/>
          </p:nvPr>
        </p:nvSpPr>
        <p:spPr/>
        <p:txBody>
          <a:bodyPr/>
          <a:lstStyle/>
          <a:p>
            <a:fld id="{B6F15528-21DE-4FAA-801E-634DDDAF4B2B}" type="slidenum">
              <a:rPr lang="en-US" smtClean="0"/>
              <a:pPr/>
              <a:t>74</a:t>
            </a:fld>
            <a:endParaRPr lang="en-US"/>
          </a:p>
        </p:txBody>
      </p:sp>
      <p:pic>
        <p:nvPicPr>
          <p:cNvPr id="5" name="Picture 4">
            <a:extLst>
              <a:ext uri="{FF2B5EF4-FFF2-40B4-BE49-F238E27FC236}">
                <a16:creationId xmlns:a16="http://schemas.microsoft.com/office/drawing/2014/main" id="{B378401A-A596-E342-2AA3-0A85C42AE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F0DD49D2-E407-FF65-0CC4-40C6F3D0D1D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8.jpg"/>
          <p:cNvPicPr>
            <a:picLocks noGrp="1" noChangeAspect="1"/>
          </p:cNvPicPr>
          <p:nvPr>
            <p:ph idx="1"/>
          </p:nvPr>
        </p:nvPicPr>
        <p:blipFill>
          <a:blip r:embed="rId2"/>
          <a:stretch>
            <a:fillRect/>
          </a:stretch>
        </p:blipFill>
        <p:spPr>
          <a:xfrm>
            <a:off x="1950509" y="319882"/>
            <a:ext cx="8107891" cy="6080918"/>
          </a:xfrm>
        </p:spPr>
      </p:pic>
      <p:sp>
        <p:nvSpPr>
          <p:cNvPr id="2" name="Номер слайда 1">
            <a:extLst>
              <a:ext uri="{FF2B5EF4-FFF2-40B4-BE49-F238E27FC236}">
                <a16:creationId xmlns:a16="http://schemas.microsoft.com/office/drawing/2014/main" id="{1F95F03E-BAE5-4F40-A1C8-905A3E4DD9C9}"/>
              </a:ext>
            </a:extLst>
          </p:cNvPr>
          <p:cNvSpPr>
            <a:spLocks noGrp="1"/>
          </p:cNvSpPr>
          <p:nvPr>
            <p:ph type="sldNum" sz="quarter" idx="12"/>
          </p:nvPr>
        </p:nvSpPr>
        <p:spPr/>
        <p:txBody>
          <a:bodyPr/>
          <a:lstStyle/>
          <a:p>
            <a:fld id="{B6F15528-21DE-4FAA-801E-634DDDAF4B2B}" type="slidenum">
              <a:rPr lang="en-US" smtClean="0"/>
              <a:pPr/>
              <a:t>75</a:t>
            </a:fld>
            <a:endParaRPr lang="en-US"/>
          </a:p>
        </p:txBody>
      </p:sp>
      <p:pic>
        <p:nvPicPr>
          <p:cNvPr id="5" name="Picture 4">
            <a:extLst>
              <a:ext uri="{FF2B5EF4-FFF2-40B4-BE49-F238E27FC236}">
                <a16:creationId xmlns:a16="http://schemas.microsoft.com/office/drawing/2014/main" id="{8240E508-2AC2-B553-4EE4-030C487D0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3B789325-47C1-982E-2F2F-CE8B21A0724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9.jpg"/>
          <p:cNvPicPr>
            <a:picLocks noGrp="1" noChangeAspect="1"/>
          </p:cNvPicPr>
          <p:nvPr>
            <p:ph idx="1"/>
          </p:nvPr>
        </p:nvPicPr>
        <p:blipFill>
          <a:blip r:embed="rId2"/>
          <a:stretch>
            <a:fillRect/>
          </a:stretch>
        </p:blipFill>
        <p:spPr>
          <a:xfrm>
            <a:off x="2082800" y="304800"/>
            <a:ext cx="8026400" cy="6019800"/>
          </a:xfrm>
        </p:spPr>
      </p:pic>
      <p:sp>
        <p:nvSpPr>
          <p:cNvPr id="2" name="Номер слайда 1">
            <a:extLst>
              <a:ext uri="{FF2B5EF4-FFF2-40B4-BE49-F238E27FC236}">
                <a16:creationId xmlns:a16="http://schemas.microsoft.com/office/drawing/2014/main" id="{E6601336-A4AB-43E8-A755-AC42A2EFEB90}"/>
              </a:ext>
            </a:extLst>
          </p:cNvPr>
          <p:cNvSpPr>
            <a:spLocks noGrp="1"/>
          </p:cNvSpPr>
          <p:nvPr>
            <p:ph type="sldNum" sz="quarter" idx="12"/>
          </p:nvPr>
        </p:nvSpPr>
        <p:spPr/>
        <p:txBody>
          <a:bodyPr/>
          <a:lstStyle/>
          <a:p>
            <a:fld id="{B6F15528-21DE-4FAA-801E-634DDDAF4B2B}" type="slidenum">
              <a:rPr lang="en-US" smtClean="0"/>
              <a:pPr/>
              <a:t>76</a:t>
            </a:fld>
            <a:endParaRPr lang="en-US"/>
          </a:p>
        </p:txBody>
      </p:sp>
      <p:pic>
        <p:nvPicPr>
          <p:cNvPr id="5" name="Picture 4">
            <a:extLst>
              <a:ext uri="{FF2B5EF4-FFF2-40B4-BE49-F238E27FC236}">
                <a16:creationId xmlns:a16="http://schemas.microsoft.com/office/drawing/2014/main" id="{B3AD4DBE-4223-1E6D-9086-B9F98FB2F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29EC4594-F616-62A6-F950-4612BDD55551}"/>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0.jpg"/>
          <p:cNvPicPr>
            <a:picLocks noGrp="1" noChangeAspect="1"/>
          </p:cNvPicPr>
          <p:nvPr>
            <p:ph idx="1"/>
          </p:nvPr>
        </p:nvPicPr>
        <p:blipFill>
          <a:blip r:embed="rId2"/>
          <a:stretch>
            <a:fillRect/>
          </a:stretch>
        </p:blipFill>
        <p:spPr>
          <a:xfrm>
            <a:off x="1981201" y="457201"/>
            <a:ext cx="7894108" cy="5920581"/>
          </a:xfrm>
        </p:spPr>
      </p:pic>
      <p:sp>
        <p:nvSpPr>
          <p:cNvPr id="2" name="Номер слайда 1">
            <a:extLst>
              <a:ext uri="{FF2B5EF4-FFF2-40B4-BE49-F238E27FC236}">
                <a16:creationId xmlns:a16="http://schemas.microsoft.com/office/drawing/2014/main" id="{FEC11FB8-AB0A-4027-A521-FC63F0BD4FD5}"/>
              </a:ext>
            </a:extLst>
          </p:cNvPr>
          <p:cNvSpPr>
            <a:spLocks noGrp="1"/>
          </p:cNvSpPr>
          <p:nvPr>
            <p:ph type="sldNum" sz="quarter" idx="12"/>
          </p:nvPr>
        </p:nvSpPr>
        <p:spPr/>
        <p:txBody>
          <a:bodyPr/>
          <a:lstStyle/>
          <a:p>
            <a:fld id="{B6F15528-21DE-4FAA-801E-634DDDAF4B2B}" type="slidenum">
              <a:rPr lang="en-US" smtClean="0"/>
              <a:pPr/>
              <a:t>77</a:t>
            </a:fld>
            <a:endParaRPr lang="en-US"/>
          </a:p>
        </p:txBody>
      </p:sp>
      <p:pic>
        <p:nvPicPr>
          <p:cNvPr id="5" name="Picture 4">
            <a:extLst>
              <a:ext uri="{FF2B5EF4-FFF2-40B4-BE49-F238E27FC236}">
                <a16:creationId xmlns:a16="http://schemas.microsoft.com/office/drawing/2014/main" id="{1F5F2715-D60F-3964-8994-CC15406E1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8FECF7AB-62E7-C961-973A-ACDC29C2F3E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1.jpg"/>
          <p:cNvPicPr>
            <a:picLocks noGrp="1" noChangeAspect="1"/>
          </p:cNvPicPr>
          <p:nvPr>
            <p:ph idx="1"/>
          </p:nvPr>
        </p:nvPicPr>
        <p:blipFill>
          <a:blip r:embed="rId2"/>
          <a:stretch>
            <a:fillRect/>
          </a:stretch>
        </p:blipFill>
        <p:spPr>
          <a:xfrm>
            <a:off x="3886200" y="78583"/>
            <a:ext cx="4572000" cy="6502399"/>
          </a:xfrm>
        </p:spPr>
      </p:pic>
      <p:sp>
        <p:nvSpPr>
          <p:cNvPr id="2" name="Номер слайда 1">
            <a:extLst>
              <a:ext uri="{FF2B5EF4-FFF2-40B4-BE49-F238E27FC236}">
                <a16:creationId xmlns:a16="http://schemas.microsoft.com/office/drawing/2014/main" id="{9B976DA0-CF14-45CE-96E1-03198CFC37C1}"/>
              </a:ext>
            </a:extLst>
          </p:cNvPr>
          <p:cNvSpPr>
            <a:spLocks noGrp="1"/>
          </p:cNvSpPr>
          <p:nvPr>
            <p:ph type="sldNum" sz="quarter" idx="12"/>
          </p:nvPr>
        </p:nvSpPr>
        <p:spPr/>
        <p:txBody>
          <a:bodyPr/>
          <a:lstStyle/>
          <a:p>
            <a:fld id="{B6F15528-21DE-4FAA-801E-634DDDAF4B2B}" type="slidenum">
              <a:rPr lang="en-US" smtClean="0"/>
              <a:pPr/>
              <a:t>78</a:t>
            </a:fld>
            <a:endParaRPr lang="en-US"/>
          </a:p>
        </p:txBody>
      </p:sp>
      <p:pic>
        <p:nvPicPr>
          <p:cNvPr id="5" name="Picture 4">
            <a:extLst>
              <a:ext uri="{FF2B5EF4-FFF2-40B4-BE49-F238E27FC236}">
                <a16:creationId xmlns:a16="http://schemas.microsoft.com/office/drawing/2014/main" id="{279B7AED-1E58-5019-85E6-E5D586031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6D7B72EF-74B9-1D11-831C-151D349A698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of CEO &amp; Conference room</a:t>
            </a:r>
            <a:r>
              <a:rPr lang="sr-Latn-RS" dirty="0"/>
              <a:t>	</a:t>
            </a:r>
            <a:endParaRPr lang="en-US" dirty="0"/>
          </a:p>
        </p:txBody>
      </p:sp>
      <p:sp>
        <p:nvSpPr>
          <p:cNvPr id="3" name="Content Placeholder 2"/>
          <p:cNvSpPr>
            <a:spLocks noGrp="1"/>
          </p:cNvSpPr>
          <p:nvPr>
            <p:ph idx="1"/>
          </p:nvPr>
        </p:nvSpPr>
        <p:spPr>
          <a:xfrm>
            <a:off x="609600" y="1600202"/>
            <a:ext cx="2925337" cy="4365700"/>
          </a:xfrm>
        </p:spPr>
        <p:txBody>
          <a:bodyPr>
            <a:normAutofit/>
          </a:bodyPr>
          <a:lstStyle/>
          <a:p>
            <a:r>
              <a:rPr lang="en-US" sz="2000" dirty="0"/>
              <a:t>On the first floor of the office building are the following premises</a:t>
            </a:r>
            <a:r>
              <a:rPr lang="sr-Latn-RS" sz="2000" dirty="0"/>
              <a:t>:</a:t>
            </a:r>
          </a:p>
          <a:p>
            <a:r>
              <a:rPr lang="en-US" sz="2000" dirty="0"/>
              <a:t>1. CEO's offices - 31,97m2    </a:t>
            </a:r>
          </a:p>
          <a:p>
            <a:r>
              <a:rPr lang="en-US" sz="2000" dirty="0"/>
              <a:t>Room is currently in use by CEO and it is fully equipped with office furniture. </a:t>
            </a:r>
          </a:p>
          <a:p>
            <a:endParaRPr lang="sr-Latn-RS" sz="2000" dirty="0"/>
          </a:p>
          <a:p>
            <a:endParaRPr lang="sr-Latn-RS" sz="2000" dirty="0"/>
          </a:p>
          <a:p>
            <a:endParaRPr lang="en-US" sz="2000" dirty="0"/>
          </a:p>
        </p:txBody>
      </p:sp>
      <p:sp>
        <p:nvSpPr>
          <p:cNvPr id="5" name="Номер слайда 4">
            <a:extLst>
              <a:ext uri="{FF2B5EF4-FFF2-40B4-BE49-F238E27FC236}">
                <a16:creationId xmlns:a16="http://schemas.microsoft.com/office/drawing/2014/main" id="{EF9C029D-8D12-4652-A991-6D90B41BE60A}"/>
              </a:ext>
            </a:extLst>
          </p:cNvPr>
          <p:cNvSpPr>
            <a:spLocks noGrp="1"/>
          </p:cNvSpPr>
          <p:nvPr>
            <p:ph type="sldNum" sz="quarter" idx="12"/>
          </p:nvPr>
        </p:nvSpPr>
        <p:spPr/>
        <p:txBody>
          <a:bodyPr/>
          <a:lstStyle/>
          <a:p>
            <a:fld id="{B6F15528-21DE-4FAA-801E-634DDDAF4B2B}" type="slidenum">
              <a:rPr lang="en-US" smtClean="0"/>
              <a:pPr/>
              <a:t>79</a:t>
            </a:fld>
            <a:endParaRPr lang="en-US"/>
          </a:p>
        </p:txBody>
      </p:sp>
      <p:pic>
        <p:nvPicPr>
          <p:cNvPr id="6" name="Content Placeholder 3" descr="viber_image_2020-02-06_18-53-21.jpg">
            <a:extLst>
              <a:ext uri="{FF2B5EF4-FFF2-40B4-BE49-F238E27FC236}">
                <a16:creationId xmlns:a16="http://schemas.microsoft.com/office/drawing/2014/main" id="{2FEC7098-A24E-4B53-B12B-C90974A2DA5A}"/>
              </a:ext>
            </a:extLst>
          </p:cNvPr>
          <p:cNvPicPr>
            <a:picLocks noChangeAspect="1"/>
          </p:cNvPicPr>
          <p:nvPr/>
        </p:nvPicPr>
        <p:blipFill>
          <a:blip r:embed="rId2"/>
          <a:stretch>
            <a:fillRect/>
          </a:stretch>
        </p:blipFill>
        <p:spPr>
          <a:xfrm>
            <a:off x="4717922" y="1548104"/>
            <a:ext cx="6410996" cy="4808247"/>
          </a:xfrm>
          <a:prstGeom prst="rect">
            <a:avLst/>
          </a:prstGeom>
        </p:spPr>
      </p:pic>
      <p:pic>
        <p:nvPicPr>
          <p:cNvPr id="7" name="Picture 6">
            <a:extLst>
              <a:ext uri="{FF2B5EF4-FFF2-40B4-BE49-F238E27FC236}">
                <a16:creationId xmlns:a16="http://schemas.microsoft.com/office/drawing/2014/main" id="{39D091A7-09DC-C8C5-7830-037560F56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20CC2D85-2FB0-39CE-71BA-68AA518D4FA2}"/>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jpg"/>
          <p:cNvPicPr>
            <a:picLocks noGrp="1" noChangeAspect="1"/>
          </p:cNvPicPr>
          <p:nvPr>
            <p:ph idx="1"/>
          </p:nvPr>
        </p:nvPicPr>
        <p:blipFill>
          <a:blip r:embed="rId2"/>
          <a:stretch>
            <a:fillRect/>
          </a:stretch>
        </p:blipFill>
        <p:spPr>
          <a:xfrm>
            <a:off x="2418292" y="609601"/>
            <a:ext cx="7355417" cy="5516563"/>
          </a:xfrm>
        </p:spPr>
      </p:pic>
      <p:sp>
        <p:nvSpPr>
          <p:cNvPr id="2" name="Номер слайда 1">
            <a:extLst>
              <a:ext uri="{FF2B5EF4-FFF2-40B4-BE49-F238E27FC236}">
                <a16:creationId xmlns:a16="http://schemas.microsoft.com/office/drawing/2014/main" id="{2AACEA29-8FD8-4E87-8BDC-AC5625DC4FB5}"/>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5" name="Picture 4">
            <a:extLst>
              <a:ext uri="{FF2B5EF4-FFF2-40B4-BE49-F238E27FC236}">
                <a16:creationId xmlns:a16="http://schemas.microsoft.com/office/drawing/2014/main" id="{F6F842A1-B553-159A-4E94-E21BDE4C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0A81D118-8511-E6E1-81A6-13D56E9987C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Office for Assistant Director - </a:t>
            </a:r>
            <a:br>
              <a:rPr lang="en-US" dirty="0"/>
            </a:br>
            <a:endParaRPr lang="en-US" dirty="0"/>
          </a:p>
        </p:txBody>
      </p:sp>
      <p:sp>
        <p:nvSpPr>
          <p:cNvPr id="3" name="Content Placeholder 2"/>
          <p:cNvSpPr>
            <a:spLocks noGrp="1"/>
          </p:cNvSpPr>
          <p:nvPr>
            <p:ph idx="1"/>
          </p:nvPr>
        </p:nvSpPr>
        <p:spPr>
          <a:xfrm>
            <a:off x="609600" y="1600201"/>
            <a:ext cx="5055220" cy="4525963"/>
          </a:xfrm>
        </p:spPr>
        <p:txBody>
          <a:bodyPr/>
          <a:lstStyle/>
          <a:p>
            <a:r>
              <a:rPr lang="en-US" dirty="0"/>
              <a:t>Currently is used as copy room and it is equipped</a:t>
            </a:r>
            <a:endParaRPr lang="sr-Latn-RS" dirty="0"/>
          </a:p>
          <a:p>
            <a:r>
              <a:rPr lang="en-US" dirty="0"/>
              <a:t>20,71m2</a:t>
            </a:r>
          </a:p>
        </p:txBody>
      </p:sp>
      <p:pic>
        <p:nvPicPr>
          <p:cNvPr id="5" name="Content Placeholder 5" descr="16.jpg">
            <a:extLst>
              <a:ext uri="{FF2B5EF4-FFF2-40B4-BE49-F238E27FC236}">
                <a16:creationId xmlns:a16="http://schemas.microsoft.com/office/drawing/2014/main" id="{E698AD92-F241-4C54-86B7-40C3F49E0A24}"/>
              </a:ext>
            </a:extLst>
          </p:cNvPr>
          <p:cNvPicPr>
            <a:picLocks noChangeAspect="1"/>
          </p:cNvPicPr>
          <p:nvPr/>
        </p:nvPicPr>
        <p:blipFill>
          <a:blip r:embed="rId2"/>
          <a:stretch>
            <a:fillRect/>
          </a:stretch>
        </p:blipFill>
        <p:spPr>
          <a:xfrm>
            <a:off x="6679581" y="1278053"/>
            <a:ext cx="3753169" cy="5004227"/>
          </a:xfrm>
          <a:prstGeom prst="rect">
            <a:avLst/>
          </a:prstGeom>
        </p:spPr>
      </p:pic>
      <p:sp>
        <p:nvSpPr>
          <p:cNvPr id="6" name="Номер слайда 5">
            <a:extLst>
              <a:ext uri="{FF2B5EF4-FFF2-40B4-BE49-F238E27FC236}">
                <a16:creationId xmlns:a16="http://schemas.microsoft.com/office/drawing/2014/main" id="{EC97280D-5A4A-40D6-B52B-79372FFB2AC2}"/>
              </a:ext>
            </a:extLst>
          </p:cNvPr>
          <p:cNvSpPr>
            <a:spLocks noGrp="1"/>
          </p:cNvSpPr>
          <p:nvPr>
            <p:ph type="sldNum" sz="quarter" idx="12"/>
          </p:nvPr>
        </p:nvSpPr>
        <p:spPr/>
        <p:txBody>
          <a:bodyPr/>
          <a:lstStyle/>
          <a:p>
            <a:fld id="{B6F15528-21DE-4FAA-801E-634DDDAF4B2B}" type="slidenum">
              <a:rPr lang="en-US" smtClean="0"/>
              <a:pPr/>
              <a:t>80</a:t>
            </a:fld>
            <a:endParaRPr lang="en-US"/>
          </a:p>
        </p:txBody>
      </p:sp>
      <p:pic>
        <p:nvPicPr>
          <p:cNvPr id="7" name="Picture 6">
            <a:extLst>
              <a:ext uri="{FF2B5EF4-FFF2-40B4-BE49-F238E27FC236}">
                <a16:creationId xmlns:a16="http://schemas.microsoft.com/office/drawing/2014/main" id="{06E8D237-9FD7-9AD1-7676-B915B2C55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478A15B4-3985-B96A-80B8-4442490C63F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Office for the Deputy Director</a:t>
            </a:r>
          </a:p>
        </p:txBody>
      </p:sp>
      <p:sp>
        <p:nvSpPr>
          <p:cNvPr id="3" name="Content Placeholder 2"/>
          <p:cNvSpPr>
            <a:spLocks noGrp="1"/>
          </p:cNvSpPr>
          <p:nvPr>
            <p:ph idx="1"/>
          </p:nvPr>
        </p:nvSpPr>
        <p:spPr>
          <a:xfrm>
            <a:off x="609599" y="1722862"/>
            <a:ext cx="3583259" cy="2525750"/>
          </a:xfrm>
        </p:spPr>
        <p:txBody>
          <a:bodyPr>
            <a:normAutofit/>
          </a:bodyPr>
          <a:lstStyle/>
          <a:p>
            <a:r>
              <a:rPr lang="sr-Latn-RS" sz="2400" dirty="0"/>
              <a:t>F</a:t>
            </a:r>
            <a:r>
              <a:rPr lang="en-US" sz="2400" dirty="0" err="1"/>
              <a:t>ully</a:t>
            </a:r>
            <a:r>
              <a:rPr lang="en-US" sz="2400" dirty="0"/>
              <a:t>-equipped with office furniture</a:t>
            </a:r>
            <a:endParaRPr lang="sr-Latn-RS" sz="2400" dirty="0"/>
          </a:p>
          <a:p>
            <a:r>
              <a:rPr lang="en-US" sz="2400" dirty="0"/>
              <a:t>29,89m2</a:t>
            </a:r>
          </a:p>
        </p:txBody>
      </p:sp>
      <p:sp>
        <p:nvSpPr>
          <p:cNvPr id="5" name="Номер слайда 4">
            <a:extLst>
              <a:ext uri="{FF2B5EF4-FFF2-40B4-BE49-F238E27FC236}">
                <a16:creationId xmlns:a16="http://schemas.microsoft.com/office/drawing/2014/main" id="{4469391A-E2C8-4D59-BAFD-FCBE71BEC5B2}"/>
              </a:ext>
            </a:extLst>
          </p:cNvPr>
          <p:cNvSpPr>
            <a:spLocks noGrp="1"/>
          </p:cNvSpPr>
          <p:nvPr>
            <p:ph type="sldNum" sz="quarter" idx="12"/>
          </p:nvPr>
        </p:nvSpPr>
        <p:spPr/>
        <p:txBody>
          <a:bodyPr/>
          <a:lstStyle/>
          <a:p>
            <a:fld id="{B6F15528-21DE-4FAA-801E-634DDDAF4B2B}" type="slidenum">
              <a:rPr lang="en-US" smtClean="0"/>
              <a:pPr/>
              <a:t>81</a:t>
            </a:fld>
            <a:endParaRPr lang="en-US"/>
          </a:p>
        </p:txBody>
      </p:sp>
      <p:pic>
        <p:nvPicPr>
          <p:cNvPr id="6" name="Content Placeholder 3" descr="15.jpg">
            <a:extLst>
              <a:ext uri="{FF2B5EF4-FFF2-40B4-BE49-F238E27FC236}">
                <a16:creationId xmlns:a16="http://schemas.microsoft.com/office/drawing/2014/main" id="{01FD5915-9868-41E4-A62F-9E6567F19673}"/>
              </a:ext>
            </a:extLst>
          </p:cNvPr>
          <p:cNvPicPr>
            <a:picLocks noChangeAspect="1"/>
          </p:cNvPicPr>
          <p:nvPr/>
        </p:nvPicPr>
        <p:blipFill>
          <a:blip r:embed="rId2"/>
          <a:stretch>
            <a:fillRect/>
          </a:stretch>
        </p:blipFill>
        <p:spPr>
          <a:xfrm>
            <a:off x="4877756" y="1527718"/>
            <a:ext cx="6128497" cy="4638908"/>
          </a:xfrm>
          <a:prstGeom prst="rect">
            <a:avLst/>
          </a:prstGeom>
        </p:spPr>
      </p:pic>
      <p:pic>
        <p:nvPicPr>
          <p:cNvPr id="7" name="Picture 6">
            <a:extLst>
              <a:ext uri="{FF2B5EF4-FFF2-40B4-BE49-F238E27FC236}">
                <a16:creationId xmlns:a16="http://schemas.microsoft.com/office/drawing/2014/main" id="{EDCDEF03-37F2-B036-E43D-C9D543FA1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767B6A2E-EDC7-DAB2-B6C7-2BF6D755CEB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 Accountant's office </a:t>
            </a:r>
            <a:br>
              <a:rPr lang="en-US" dirty="0"/>
            </a:br>
            <a:endParaRPr lang="en-US" dirty="0"/>
          </a:p>
        </p:txBody>
      </p:sp>
      <p:sp>
        <p:nvSpPr>
          <p:cNvPr id="3" name="Content Placeholder 2"/>
          <p:cNvSpPr>
            <a:spLocks noGrp="1"/>
          </p:cNvSpPr>
          <p:nvPr>
            <p:ph idx="1"/>
          </p:nvPr>
        </p:nvSpPr>
        <p:spPr>
          <a:xfrm>
            <a:off x="609600" y="1600201"/>
            <a:ext cx="4099560" cy="2331719"/>
          </a:xfrm>
        </p:spPr>
        <p:txBody>
          <a:bodyPr>
            <a:normAutofit/>
          </a:bodyPr>
          <a:lstStyle/>
          <a:p>
            <a:r>
              <a:rPr lang="en-US" sz="2400" dirty="0"/>
              <a:t>Fully equipped with office furniture.</a:t>
            </a:r>
            <a:endParaRPr lang="sr-Latn-RS" sz="2400" dirty="0"/>
          </a:p>
          <a:p>
            <a:r>
              <a:rPr lang="en-US" sz="2400" dirty="0"/>
              <a:t>22,80m2</a:t>
            </a:r>
          </a:p>
        </p:txBody>
      </p:sp>
      <p:sp>
        <p:nvSpPr>
          <p:cNvPr id="5" name="Номер слайда 4">
            <a:extLst>
              <a:ext uri="{FF2B5EF4-FFF2-40B4-BE49-F238E27FC236}">
                <a16:creationId xmlns:a16="http://schemas.microsoft.com/office/drawing/2014/main" id="{1A673D97-9BD8-426B-B2FF-6277EB27C954}"/>
              </a:ext>
            </a:extLst>
          </p:cNvPr>
          <p:cNvSpPr>
            <a:spLocks noGrp="1"/>
          </p:cNvSpPr>
          <p:nvPr>
            <p:ph type="sldNum" sz="quarter" idx="12"/>
          </p:nvPr>
        </p:nvSpPr>
        <p:spPr/>
        <p:txBody>
          <a:bodyPr/>
          <a:lstStyle/>
          <a:p>
            <a:fld id="{B6F15528-21DE-4FAA-801E-634DDDAF4B2B}" type="slidenum">
              <a:rPr lang="en-US" smtClean="0"/>
              <a:pPr/>
              <a:t>82</a:t>
            </a:fld>
            <a:endParaRPr lang="en-US"/>
          </a:p>
        </p:txBody>
      </p:sp>
      <p:pic>
        <p:nvPicPr>
          <p:cNvPr id="6" name="Content Placeholder 3" descr="3.jpg">
            <a:extLst>
              <a:ext uri="{FF2B5EF4-FFF2-40B4-BE49-F238E27FC236}">
                <a16:creationId xmlns:a16="http://schemas.microsoft.com/office/drawing/2014/main" id="{C643C611-98E3-4FE5-90F8-B4B280C2D724}"/>
              </a:ext>
            </a:extLst>
          </p:cNvPr>
          <p:cNvPicPr>
            <a:picLocks noChangeAspect="1"/>
          </p:cNvPicPr>
          <p:nvPr/>
        </p:nvPicPr>
        <p:blipFill>
          <a:blip r:embed="rId2"/>
          <a:stretch>
            <a:fillRect/>
          </a:stretch>
        </p:blipFill>
        <p:spPr>
          <a:xfrm>
            <a:off x="5783580" y="1094742"/>
            <a:ext cx="4823460" cy="5386068"/>
          </a:xfrm>
          <a:prstGeom prst="rect">
            <a:avLst/>
          </a:prstGeom>
        </p:spPr>
      </p:pic>
      <p:pic>
        <p:nvPicPr>
          <p:cNvPr id="7" name="Picture 6">
            <a:extLst>
              <a:ext uri="{FF2B5EF4-FFF2-40B4-BE49-F238E27FC236}">
                <a16:creationId xmlns:a16="http://schemas.microsoft.com/office/drawing/2014/main" id="{5AB1C269-B602-46C4-97F1-6C756E472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61AB2DEF-FE6F-7E84-EB49-129855F41BAE}"/>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Technologist's office 26,60m2</a:t>
            </a:r>
          </a:p>
        </p:txBody>
      </p:sp>
      <p:sp>
        <p:nvSpPr>
          <p:cNvPr id="3" name="Content Placeholder 2"/>
          <p:cNvSpPr>
            <a:spLocks noGrp="1"/>
          </p:cNvSpPr>
          <p:nvPr>
            <p:ph idx="1"/>
          </p:nvPr>
        </p:nvSpPr>
        <p:spPr>
          <a:xfrm>
            <a:off x="609600" y="1714501"/>
            <a:ext cx="3779520" cy="2446019"/>
          </a:xfrm>
        </p:spPr>
        <p:txBody>
          <a:bodyPr>
            <a:normAutofit/>
          </a:bodyPr>
          <a:lstStyle/>
          <a:p>
            <a:r>
              <a:rPr lang="sr-Latn-RS" sz="2400" dirty="0"/>
              <a:t>F</a:t>
            </a:r>
            <a:r>
              <a:rPr lang="en-US" sz="2400" dirty="0" err="1"/>
              <a:t>ully</a:t>
            </a:r>
            <a:r>
              <a:rPr lang="en-US" sz="2400" dirty="0"/>
              <a:t> equipped with office furniture.</a:t>
            </a:r>
            <a:endParaRPr lang="sr-Latn-RS" sz="2400" dirty="0"/>
          </a:p>
          <a:p>
            <a:r>
              <a:rPr lang="en-US" sz="2400" dirty="0"/>
              <a:t>26,60m2</a:t>
            </a:r>
          </a:p>
        </p:txBody>
      </p:sp>
      <p:pic>
        <p:nvPicPr>
          <p:cNvPr id="4" name="Picture 3">
            <a:extLst>
              <a:ext uri="{FF2B5EF4-FFF2-40B4-BE49-F238E27FC236}">
                <a16:creationId xmlns:a16="http://schemas.microsoft.com/office/drawing/2014/main" id="{A4AE9B97-0AA6-432C-B14C-812A77B3D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a:extLst>
              <a:ext uri="{FF2B5EF4-FFF2-40B4-BE49-F238E27FC236}">
                <a16:creationId xmlns:a16="http://schemas.microsoft.com/office/drawing/2014/main" id="{7B5A034A-9919-4D3D-8E90-076A6749E3DA}"/>
              </a:ext>
            </a:extLst>
          </p:cNvPr>
          <p:cNvSpPr>
            <a:spLocks noGrp="1"/>
          </p:cNvSpPr>
          <p:nvPr>
            <p:ph type="sldNum" sz="quarter" idx="12"/>
          </p:nvPr>
        </p:nvSpPr>
        <p:spPr/>
        <p:txBody>
          <a:bodyPr/>
          <a:lstStyle/>
          <a:p>
            <a:fld id="{B6F15528-21DE-4FAA-801E-634DDDAF4B2B}" type="slidenum">
              <a:rPr lang="en-US" smtClean="0"/>
              <a:pPr/>
              <a:t>83</a:t>
            </a:fld>
            <a:endParaRPr lang="en-US"/>
          </a:p>
        </p:txBody>
      </p:sp>
      <p:pic>
        <p:nvPicPr>
          <p:cNvPr id="6" name="Content Placeholder 3" descr="viber_image_2020-02-06_18-53-20.jpg">
            <a:extLst>
              <a:ext uri="{FF2B5EF4-FFF2-40B4-BE49-F238E27FC236}">
                <a16:creationId xmlns:a16="http://schemas.microsoft.com/office/drawing/2014/main" id="{E398BFDD-1432-43F4-B8FB-625C0DA88A5A}"/>
              </a:ext>
            </a:extLst>
          </p:cNvPr>
          <p:cNvPicPr>
            <a:picLocks noChangeAspect="1"/>
          </p:cNvPicPr>
          <p:nvPr/>
        </p:nvPicPr>
        <p:blipFill>
          <a:blip r:embed="rId3"/>
          <a:stretch>
            <a:fillRect/>
          </a:stretch>
        </p:blipFill>
        <p:spPr>
          <a:xfrm>
            <a:off x="5315163" y="1685767"/>
            <a:ext cx="5806438" cy="4354829"/>
          </a:xfrm>
          <a:prstGeom prst="rect">
            <a:avLst/>
          </a:prstGeom>
        </p:spPr>
      </p:pic>
      <p:sp>
        <p:nvSpPr>
          <p:cNvPr id="7" name="Footer Placeholder 6">
            <a:extLst>
              <a:ext uri="{FF2B5EF4-FFF2-40B4-BE49-F238E27FC236}">
                <a16:creationId xmlns:a16="http://schemas.microsoft.com/office/drawing/2014/main" id="{0B696AB8-D8A2-541D-CB3A-8F6119A18CB8}"/>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 Office of the Production Director -</a:t>
            </a:r>
          </a:p>
        </p:txBody>
      </p:sp>
      <p:sp>
        <p:nvSpPr>
          <p:cNvPr id="3" name="Content Placeholder 2"/>
          <p:cNvSpPr>
            <a:spLocks noGrp="1"/>
          </p:cNvSpPr>
          <p:nvPr>
            <p:ph idx="1"/>
          </p:nvPr>
        </p:nvSpPr>
        <p:spPr/>
        <p:txBody>
          <a:bodyPr/>
          <a:lstStyle/>
          <a:p>
            <a:r>
              <a:rPr lang="en-US" dirty="0"/>
              <a:t>Room is not in use</a:t>
            </a:r>
            <a:endParaRPr lang="sr-Latn-RS" dirty="0"/>
          </a:p>
          <a:p>
            <a:r>
              <a:rPr lang="sr-Latn-RS" dirty="0"/>
              <a:t>F</a:t>
            </a:r>
            <a:r>
              <a:rPr lang="en-US" dirty="0" err="1"/>
              <a:t>ully</a:t>
            </a:r>
            <a:r>
              <a:rPr lang="en-US" dirty="0"/>
              <a:t> equipped with office furniture.</a:t>
            </a:r>
            <a:endParaRPr lang="sr-Latn-RS" dirty="0"/>
          </a:p>
          <a:p>
            <a:r>
              <a:rPr lang="en-US" dirty="0"/>
              <a:t>26,62</a:t>
            </a:r>
            <a:r>
              <a:rPr lang="sr-Latn-RS" dirty="0"/>
              <a:t>m2</a:t>
            </a:r>
          </a:p>
          <a:p>
            <a:endParaRPr lang="en-US" dirty="0"/>
          </a:p>
        </p:txBody>
      </p:sp>
      <p:sp>
        <p:nvSpPr>
          <p:cNvPr id="5" name="Номер слайда 4">
            <a:extLst>
              <a:ext uri="{FF2B5EF4-FFF2-40B4-BE49-F238E27FC236}">
                <a16:creationId xmlns:a16="http://schemas.microsoft.com/office/drawing/2014/main" id="{C93E810C-513A-4ECC-8204-E5C5BAC95524}"/>
              </a:ext>
            </a:extLst>
          </p:cNvPr>
          <p:cNvSpPr>
            <a:spLocks noGrp="1"/>
          </p:cNvSpPr>
          <p:nvPr>
            <p:ph type="sldNum" sz="quarter" idx="12"/>
          </p:nvPr>
        </p:nvSpPr>
        <p:spPr/>
        <p:txBody>
          <a:bodyPr/>
          <a:lstStyle/>
          <a:p>
            <a:fld id="{B6F15528-21DE-4FAA-801E-634DDDAF4B2B}" type="slidenum">
              <a:rPr lang="en-US" smtClean="0"/>
              <a:pPr/>
              <a:t>84</a:t>
            </a:fld>
            <a:endParaRPr lang="en-US"/>
          </a:p>
        </p:txBody>
      </p:sp>
      <p:pic>
        <p:nvPicPr>
          <p:cNvPr id="6" name="Picture 5">
            <a:extLst>
              <a:ext uri="{FF2B5EF4-FFF2-40B4-BE49-F238E27FC236}">
                <a16:creationId xmlns:a16="http://schemas.microsoft.com/office/drawing/2014/main" id="{D7526035-31A7-3844-2EC7-5C0DABD38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B1BAFF95-48D5-1C6A-B628-D7D1C28F796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534400" cy="758952"/>
          </a:xfrm>
        </p:spPr>
        <p:txBody>
          <a:bodyPr>
            <a:normAutofit fontScale="90000"/>
          </a:bodyPr>
          <a:lstStyle/>
          <a:p>
            <a:r>
              <a:rPr lang="en-US" dirty="0"/>
              <a:t>7. Technical room - 14,42m2 </a:t>
            </a:r>
            <a:br>
              <a:rPr lang="en-US" dirty="0"/>
            </a:br>
            <a:endParaRPr lang="en-US" dirty="0"/>
          </a:p>
        </p:txBody>
      </p:sp>
      <p:sp>
        <p:nvSpPr>
          <p:cNvPr id="3" name="Content Placeholder 2"/>
          <p:cNvSpPr>
            <a:spLocks noGrp="1"/>
          </p:cNvSpPr>
          <p:nvPr>
            <p:ph idx="1"/>
          </p:nvPr>
        </p:nvSpPr>
        <p:spPr/>
        <p:txBody>
          <a:bodyPr/>
          <a:lstStyle/>
          <a:p>
            <a:r>
              <a:rPr lang="en-US" dirty="0"/>
              <a:t>Room is in used</a:t>
            </a:r>
            <a:endParaRPr lang="sr-Latn-RS" dirty="0"/>
          </a:p>
          <a:p>
            <a:r>
              <a:rPr lang="en-US" dirty="0"/>
              <a:t> </a:t>
            </a:r>
            <a:r>
              <a:rPr lang="sr-Latn-RS" dirty="0"/>
              <a:t>F</a:t>
            </a:r>
            <a:r>
              <a:rPr lang="en-US" dirty="0" err="1"/>
              <a:t>ully</a:t>
            </a:r>
            <a:r>
              <a:rPr lang="en-US" dirty="0"/>
              <a:t> equipped with computers for video surveillance</a:t>
            </a:r>
            <a:endParaRPr lang="sr-Latn-RS" dirty="0"/>
          </a:p>
          <a:p>
            <a:r>
              <a:rPr lang="en-US" dirty="0"/>
              <a:t>14,42m2</a:t>
            </a:r>
            <a:endParaRPr lang="sr-Latn-RS" dirty="0"/>
          </a:p>
          <a:p>
            <a:pPr>
              <a:buNone/>
            </a:pPr>
            <a:endParaRPr lang="en-US" dirty="0"/>
          </a:p>
        </p:txBody>
      </p:sp>
      <p:sp>
        <p:nvSpPr>
          <p:cNvPr id="5" name="Номер слайда 4">
            <a:extLst>
              <a:ext uri="{FF2B5EF4-FFF2-40B4-BE49-F238E27FC236}">
                <a16:creationId xmlns:a16="http://schemas.microsoft.com/office/drawing/2014/main" id="{511BFEF1-0525-4886-9FF5-9D9300CCDC97}"/>
              </a:ext>
            </a:extLst>
          </p:cNvPr>
          <p:cNvSpPr>
            <a:spLocks noGrp="1"/>
          </p:cNvSpPr>
          <p:nvPr>
            <p:ph type="sldNum" sz="quarter" idx="12"/>
          </p:nvPr>
        </p:nvSpPr>
        <p:spPr/>
        <p:txBody>
          <a:bodyPr/>
          <a:lstStyle/>
          <a:p>
            <a:fld id="{B6F15528-21DE-4FAA-801E-634DDDAF4B2B}" type="slidenum">
              <a:rPr lang="en-US" smtClean="0"/>
              <a:pPr/>
              <a:t>85</a:t>
            </a:fld>
            <a:endParaRPr lang="en-US"/>
          </a:p>
        </p:txBody>
      </p:sp>
      <p:pic>
        <p:nvPicPr>
          <p:cNvPr id="6" name="Picture 5">
            <a:extLst>
              <a:ext uri="{FF2B5EF4-FFF2-40B4-BE49-F238E27FC236}">
                <a16:creationId xmlns:a16="http://schemas.microsoft.com/office/drawing/2014/main" id="{157112FA-8DC3-0298-8054-E6791D7E1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5A563771-0851-6C58-B4E6-4D76F115C247}"/>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7.jpg"/>
          <p:cNvPicPr>
            <a:picLocks noGrp="1" noChangeAspect="1"/>
          </p:cNvPicPr>
          <p:nvPr>
            <p:ph idx="1"/>
          </p:nvPr>
        </p:nvPicPr>
        <p:blipFill>
          <a:blip r:embed="rId2"/>
          <a:stretch>
            <a:fillRect/>
          </a:stretch>
        </p:blipFill>
        <p:spPr>
          <a:xfrm>
            <a:off x="2469092" y="685801"/>
            <a:ext cx="7253817" cy="5440363"/>
          </a:xfrm>
        </p:spPr>
      </p:pic>
      <p:sp>
        <p:nvSpPr>
          <p:cNvPr id="2" name="Номер слайда 1">
            <a:extLst>
              <a:ext uri="{FF2B5EF4-FFF2-40B4-BE49-F238E27FC236}">
                <a16:creationId xmlns:a16="http://schemas.microsoft.com/office/drawing/2014/main" id="{BFCE5BD4-92E4-416B-8C9F-580B73FF1F41}"/>
              </a:ext>
            </a:extLst>
          </p:cNvPr>
          <p:cNvSpPr>
            <a:spLocks noGrp="1"/>
          </p:cNvSpPr>
          <p:nvPr>
            <p:ph type="sldNum" sz="quarter" idx="12"/>
          </p:nvPr>
        </p:nvSpPr>
        <p:spPr/>
        <p:txBody>
          <a:bodyPr/>
          <a:lstStyle/>
          <a:p>
            <a:fld id="{B6F15528-21DE-4FAA-801E-634DDDAF4B2B}" type="slidenum">
              <a:rPr lang="en-US" smtClean="0"/>
              <a:pPr/>
              <a:t>86</a:t>
            </a:fld>
            <a:endParaRPr lang="en-US"/>
          </a:p>
        </p:txBody>
      </p:sp>
      <p:pic>
        <p:nvPicPr>
          <p:cNvPr id="5" name="Picture 4">
            <a:extLst>
              <a:ext uri="{FF2B5EF4-FFF2-40B4-BE49-F238E27FC236}">
                <a16:creationId xmlns:a16="http://schemas.microsoft.com/office/drawing/2014/main" id="{597E11C2-A0B6-1A46-4A35-5B4AA08E3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6C1E0792-ED31-EB5E-262F-1E37B196430B}"/>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8. Meeting room - </a:t>
            </a:r>
            <a:br>
              <a:rPr lang="en-US" dirty="0"/>
            </a:br>
            <a:endParaRPr lang="en-US" dirty="0"/>
          </a:p>
        </p:txBody>
      </p:sp>
      <p:sp>
        <p:nvSpPr>
          <p:cNvPr id="3" name="Content Placeholder 2"/>
          <p:cNvSpPr>
            <a:spLocks noGrp="1"/>
          </p:cNvSpPr>
          <p:nvPr>
            <p:ph idx="1"/>
          </p:nvPr>
        </p:nvSpPr>
        <p:spPr>
          <a:xfrm>
            <a:off x="609600" y="1600201"/>
            <a:ext cx="5093970" cy="1463039"/>
          </a:xfrm>
        </p:spPr>
        <p:txBody>
          <a:bodyPr>
            <a:normAutofit/>
          </a:bodyPr>
          <a:lstStyle/>
          <a:p>
            <a:r>
              <a:rPr lang="en-US" sz="2400" dirty="0"/>
              <a:t>Room is fully equipped with office furniture.</a:t>
            </a:r>
          </a:p>
          <a:p>
            <a:r>
              <a:rPr lang="en-US" sz="2400" dirty="0"/>
              <a:t>56,96m2</a:t>
            </a:r>
          </a:p>
        </p:txBody>
      </p:sp>
      <p:sp>
        <p:nvSpPr>
          <p:cNvPr id="5" name="Номер слайда 4">
            <a:extLst>
              <a:ext uri="{FF2B5EF4-FFF2-40B4-BE49-F238E27FC236}">
                <a16:creationId xmlns:a16="http://schemas.microsoft.com/office/drawing/2014/main" id="{F0B54253-3D35-4A67-9969-D78DEE3368FA}"/>
              </a:ext>
            </a:extLst>
          </p:cNvPr>
          <p:cNvSpPr>
            <a:spLocks noGrp="1"/>
          </p:cNvSpPr>
          <p:nvPr>
            <p:ph type="sldNum" sz="quarter" idx="12"/>
          </p:nvPr>
        </p:nvSpPr>
        <p:spPr/>
        <p:txBody>
          <a:bodyPr/>
          <a:lstStyle/>
          <a:p>
            <a:fld id="{B6F15528-21DE-4FAA-801E-634DDDAF4B2B}" type="slidenum">
              <a:rPr lang="en-US" smtClean="0"/>
              <a:pPr/>
              <a:t>87</a:t>
            </a:fld>
            <a:endParaRPr lang="en-US"/>
          </a:p>
        </p:txBody>
      </p:sp>
      <p:pic>
        <p:nvPicPr>
          <p:cNvPr id="6" name="Content Placeholder 3" descr="viber_image_2020-02-06_18-53-19.jpg">
            <a:extLst>
              <a:ext uri="{FF2B5EF4-FFF2-40B4-BE49-F238E27FC236}">
                <a16:creationId xmlns:a16="http://schemas.microsoft.com/office/drawing/2014/main" id="{9C81AC0A-C07B-4AA8-9A18-7A40EEFCE834}"/>
              </a:ext>
            </a:extLst>
          </p:cNvPr>
          <p:cNvPicPr>
            <a:picLocks noChangeAspect="1"/>
          </p:cNvPicPr>
          <p:nvPr/>
        </p:nvPicPr>
        <p:blipFill>
          <a:blip r:embed="rId2"/>
          <a:stretch>
            <a:fillRect/>
          </a:stretch>
        </p:blipFill>
        <p:spPr>
          <a:xfrm>
            <a:off x="6583680" y="1327548"/>
            <a:ext cx="4279700" cy="5071268"/>
          </a:xfrm>
          <a:prstGeom prst="rect">
            <a:avLst/>
          </a:prstGeom>
        </p:spPr>
      </p:pic>
      <p:pic>
        <p:nvPicPr>
          <p:cNvPr id="7" name="Picture 6">
            <a:extLst>
              <a:ext uri="{FF2B5EF4-FFF2-40B4-BE49-F238E27FC236}">
                <a16:creationId xmlns:a16="http://schemas.microsoft.com/office/drawing/2014/main" id="{B6A2B231-7E77-81D7-92E8-9F6472EB7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194D3552-796E-AE03-B583-7BDF7A05E855}"/>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9. Kitchen &amp; Canteen </a:t>
            </a:r>
            <a:br>
              <a:rPr lang="en-US" dirty="0"/>
            </a:br>
            <a:endParaRPr lang="en-US" dirty="0"/>
          </a:p>
        </p:txBody>
      </p:sp>
      <p:sp>
        <p:nvSpPr>
          <p:cNvPr id="3" name="Content Placeholder 2"/>
          <p:cNvSpPr>
            <a:spLocks noGrp="1"/>
          </p:cNvSpPr>
          <p:nvPr>
            <p:ph idx="1"/>
          </p:nvPr>
        </p:nvSpPr>
        <p:spPr>
          <a:xfrm>
            <a:off x="609600" y="1600201"/>
            <a:ext cx="4351020" cy="2857499"/>
          </a:xfrm>
        </p:spPr>
        <p:txBody>
          <a:bodyPr>
            <a:normAutofit/>
          </a:bodyPr>
          <a:lstStyle/>
          <a:p>
            <a:r>
              <a:rPr lang="en-US" sz="2400" dirty="0"/>
              <a:t>Kitchen currently in not use</a:t>
            </a:r>
            <a:endParaRPr lang="sr-Latn-RS" sz="2400" dirty="0"/>
          </a:p>
          <a:p>
            <a:r>
              <a:rPr lang="sr-Latn-RS" sz="2400" dirty="0"/>
              <a:t>F</a:t>
            </a:r>
            <a:r>
              <a:rPr lang="en-US" sz="2400" dirty="0" err="1"/>
              <a:t>ully</a:t>
            </a:r>
            <a:r>
              <a:rPr lang="en-US" sz="2400" dirty="0"/>
              <a:t> equipped with kitchen furniture.</a:t>
            </a:r>
            <a:endParaRPr lang="sr-Latn-RS" sz="2400" dirty="0"/>
          </a:p>
          <a:p>
            <a:r>
              <a:rPr lang="en-US" sz="2400" dirty="0"/>
              <a:t>84,48m2</a:t>
            </a:r>
            <a:endParaRPr lang="sr-Latn-RS" sz="2400" dirty="0"/>
          </a:p>
          <a:p>
            <a:pPr>
              <a:buNone/>
            </a:pPr>
            <a:endParaRPr lang="en-US" sz="2400" dirty="0"/>
          </a:p>
        </p:txBody>
      </p:sp>
      <p:sp>
        <p:nvSpPr>
          <p:cNvPr id="5" name="Номер слайда 4">
            <a:extLst>
              <a:ext uri="{FF2B5EF4-FFF2-40B4-BE49-F238E27FC236}">
                <a16:creationId xmlns:a16="http://schemas.microsoft.com/office/drawing/2014/main" id="{70EF030D-CB37-4A89-BA71-C7DCCC67A56E}"/>
              </a:ext>
            </a:extLst>
          </p:cNvPr>
          <p:cNvSpPr>
            <a:spLocks noGrp="1"/>
          </p:cNvSpPr>
          <p:nvPr>
            <p:ph type="sldNum" sz="quarter" idx="12"/>
          </p:nvPr>
        </p:nvSpPr>
        <p:spPr/>
        <p:txBody>
          <a:bodyPr/>
          <a:lstStyle/>
          <a:p>
            <a:fld id="{B6F15528-21DE-4FAA-801E-634DDDAF4B2B}" type="slidenum">
              <a:rPr lang="en-US" smtClean="0"/>
              <a:pPr/>
              <a:t>88</a:t>
            </a:fld>
            <a:endParaRPr lang="en-US"/>
          </a:p>
        </p:txBody>
      </p:sp>
      <p:pic>
        <p:nvPicPr>
          <p:cNvPr id="6" name="Content Placeholder 3" descr="6.jpg">
            <a:extLst>
              <a:ext uri="{FF2B5EF4-FFF2-40B4-BE49-F238E27FC236}">
                <a16:creationId xmlns:a16="http://schemas.microsoft.com/office/drawing/2014/main" id="{B74B8050-ECB7-47B7-A17C-7BD8C829FBE4}"/>
              </a:ext>
            </a:extLst>
          </p:cNvPr>
          <p:cNvPicPr>
            <a:picLocks noChangeAspect="1"/>
          </p:cNvPicPr>
          <p:nvPr/>
        </p:nvPicPr>
        <p:blipFill>
          <a:blip r:embed="rId2"/>
          <a:stretch>
            <a:fillRect/>
          </a:stretch>
        </p:blipFill>
        <p:spPr>
          <a:xfrm>
            <a:off x="5232649" y="1669574"/>
            <a:ext cx="6034617" cy="4525963"/>
          </a:xfrm>
          <a:prstGeom prst="rect">
            <a:avLst/>
          </a:prstGeom>
        </p:spPr>
      </p:pic>
      <p:pic>
        <p:nvPicPr>
          <p:cNvPr id="7" name="Picture 6">
            <a:extLst>
              <a:ext uri="{FF2B5EF4-FFF2-40B4-BE49-F238E27FC236}">
                <a16:creationId xmlns:a16="http://schemas.microsoft.com/office/drawing/2014/main" id="{67927941-E3C9-8F1C-B3D0-103D8703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59845634-02B4-8BF5-B5A4-F8BA3E4F9E0A}"/>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Laboratory</a:t>
            </a:r>
          </a:p>
        </p:txBody>
      </p:sp>
      <p:sp>
        <p:nvSpPr>
          <p:cNvPr id="3" name="Content Placeholder 2"/>
          <p:cNvSpPr>
            <a:spLocks noGrp="1"/>
          </p:cNvSpPr>
          <p:nvPr>
            <p:ph idx="1"/>
          </p:nvPr>
        </p:nvSpPr>
        <p:spPr>
          <a:xfrm>
            <a:off x="609600" y="1600201"/>
            <a:ext cx="5048250" cy="2708909"/>
          </a:xfrm>
        </p:spPr>
        <p:txBody>
          <a:bodyPr>
            <a:normAutofit/>
          </a:bodyPr>
          <a:lstStyle/>
          <a:p>
            <a:r>
              <a:rPr lang="en-US" sz="2400" dirty="0"/>
              <a:t>Room in equipped with laboratory furniture</a:t>
            </a:r>
            <a:endParaRPr lang="sr-Latn-RS" sz="2400" dirty="0"/>
          </a:p>
          <a:p>
            <a:r>
              <a:rPr lang="en-US" sz="2400" dirty="0"/>
              <a:t>43.88 </a:t>
            </a:r>
            <a:r>
              <a:rPr lang="sr-Latn-RS" sz="2400" dirty="0"/>
              <a:t>m2</a:t>
            </a:r>
            <a:endParaRPr lang="en-US" sz="2400" dirty="0"/>
          </a:p>
          <a:p>
            <a:endParaRPr lang="en-US" sz="2400" dirty="0"/>
          </a:p>
        </p:txBody>
      </p:sp>
      <p:sp>
        <p:nvSpPr>
          <p:cNvPr id="5" name="Номер слайда 4">
            <a:extLst>
              <a:ext uri="{FF2B5EF4-FFF2-40B4-BE49-F238E27FC236}">
                <a16:creationId xmlns:a16="http://schemas.microsoft.com/office/drawing/2014/main" id="{86309861-C90D-438D-9A7B-8FACD1947E19}"/>
              </a:ext>
            </a:extLst>
          </p:cNvPr>
          <p:cNvSpPr>
            <a:spLocks noGrp="1"/>
          </p:cNvSpPr>
          <p:nvPr>
            <p:ph type="sldNum" sz="quarter" idx="12"/>
          </p:nvPr>
        </p:nvSpPr>
        <p:spPr/>
        <p:txBody>
          <a:bodyPr/>
          <a:lstStyle/>
          <a:p>
            <a:fld id="{B6F15528-21DE-4FAA-801E-634DDDAF4B2B}" type="slidenum">
              <a:rPr lang="en-US" smtClean="0"/>
              <a:pPr/>
              <a:t>89</a:t>
            </a:fld>
            <a:endParaRPr lang="en-US"/>
          </a:p>
        </p:txBody>
      </p:sp>
      <p:pic>
        <p:nvPicPr>
          <p:cNvPr id="6" name="Content Placeholder 3" descr="7.jpg">
            <a:extLst>
              <a:ext uri="{FF2B5EF4-FFF2-40B4-BE49-F238E27FC236}">
                <a16:creationId xmlns:a16="http://schemas.microsoft.com/office/drawing/2014/main" id="{4003DA94-6CC3-42F2-92C0-F4D2FD3ACF76}"/>
              </a:ext>
            </a:extLst>
          </p:cNvPr>
          <p:cNvPicPr>
            <a:picLocks noChangeAspect="1"/>
          </p:cNvPicPr>
          <p:nvPr/>
        </p:nvPicPr>
        <p:blipFill>
          <a:blip r:embed="rId2"/>
          <a:stretch>
            <a:fillRect/>
          </a:stretch>
        </p:blipFill>
        <p:spPr>
          <a:xfrm>
            <a:off x="5509260" y="1600201"/>
            <a:ext cx="5783580" cy="4606289"/>
          </a:xfrm>
          <a:prstGeom prst="rect">
            <a:avLst/>
          </a:prstGeom>
        </p:spPr>
      </p:pic>
      <p:pic>
        <p:nvPicPr>
          <p:cNvPr id="7" name="Picture 6">
            <a:extLst>
              <a:ext uri="{FF2B5EF4-FFF2-40B4-BE49-F238E27FC236}">
                <a16:creationId xmlns:a16="http://schemas.microsoft.com/office/drawing/2014/main" id="{436A10DE-BFC7-829F-42DD-43FC0C83C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3454F451-612B-90EC-3B79-9A55AFCDF84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jpg"/>
          <p:cNvPicPr>
            <a:picLocks noGrp="1" noChangeAspect="1"/>
          </p:cNvPicPr>
          <p:nvPr>
            <p:ph idx="1"/>
          </p:nvPr>
        </p:nvPicPr>
        <p:blipFill>
          <a:blip r:embed="rId2"/>
          <a:stretch>
            <a:fillRect/>
          </a:stretch>
        </p:blipFill>
        <p:spPr>
          <a:xfrm>
            <a:off x="2469092" y="685801"/>
            <a:ext cx="7253817" cy="5440363"/>
          </a:xfrm>
        </p:spPr>
      </p:pic>
      <p:sp>
        <p:nvSpPr>
          <p:cNvPr id="2" name="Номер слайда 1">
            <a:extLst>
              <a:ext uri="{FF2B5EF4-FFF2-40B4-BE49-F238E27FC236}">
                <a16:creationId xmlns:a16="http://schemas.microsoft.com/office/drawing/2014/main" id="{F8E4AADB-AF8D-4363-A7ED-4AF185B7979D}"/>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5" name="Picture 4">
            <a:extLst>
              <a:ext uri="{FF2B5EF4-FFF2-40B4-BE49-F238E27FC236}">
                <a16:creationId xmlns:a16="http://schemas.microsoft.com/office/drawing/2014/main" id="{B49B367F-759B-8E5F-8743-B07C50867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66B7436F-69C7-AB94-AAE0-ED4A918AFD7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11. Prayer room - </a:t>
            </a:r>
            <a:br>
              <a:rPr lang="en-US" dirty="0"/>
            </a:br>
            <a:endParaRPr lang="en-US" dirty="0"/>
          </a:p>
        </p:txBody>
      </p:sp>
      <p:sp>
        <p:nvSpPr>
          <p:cNvPr id="3" name="Content Placeholder 2"/>
          <p:cNvSpPr>
            <a:spLocks noGrp="1"/>
          </p:cNvSpPr>
          <p:nvPr>
            <p:ph idx="1"/>
          </p:nvPr>
        </p:nvSpPr>
        <p:spPr>
          <a:xfrm>
            <a:off x="609600" y="1600201"/>
            <a:ext cx="4453890" cy="2411729"/>
          </a:xfrm>
        </p:spPr>
        <p:txBody>
          <a:bodyPr>
            <a:normAutofit/>
          </a:bodyPr>
          <a:lstStyle/>
          <a:p>
            <a:r>
              <a:rPr lang="sr-Latn-RS" sz="2400" dirty="0"/>
              <a:t>Room is intented for prayers</a:t>
            </a:r>
          </a:p>
          <a:p>
            <a:r>
              <a:rPr lang="en-US" sz="2400" dirty="0"/>
              <a:t>16,38m2</a:t>
            </a:r>
          </a:p>
        </p:txBody>
      </p:sp>
      <p:sp>
        <p:nvSpPr>
          <p:cNvPr id="5" name="Номер слайда 4">
            <a:extLst>
              <a:ext uri="{FF2B5EF4-FFF2-40B4-BE49-F238E27FC236}">
                <a16:creationId xmlns:a16="http://schemas.microsoft.com/office/drawing/2014/main" id="{D6912538-4232-4E4F-A38B-685F57B1D623}"/>
              </a:ext>
            </a:extLst>
          </p:cNvPr>
          <p:cNvSpPr>
            <a:spLocks noGrp="1"/>
          </p:cNvSpPr>
          <p:nvPr>
            <p:ph type="sldNum" sz="quarter" idx="12"/>
          </p:nvPr>
        </p:nvSpPr>
        <p:spPr/>
        <p:txBody>
          <a:bodyPr/>
          <a:lstStyle/>
          <a:p>
            <a:fld id="{B6F15528-21DE-4FAA-801E-634DDDAF4B2B}" type="slidenum">
              <a:rPr lang="en-US" smtClean="0"/>
              <a:pPr/>
              <a:t>90</a:t>
            </a:fld>
            <a:endParaRPr lang="en-US"/>
          </a:p>
        </p:txBody>
      </p:sp>
      <p:pic>
        <p:nvPicPr>
          <p:cNvPr id="6" name="Content Placeholder 3" descr="5.jpg">
            <a:extLst>
              <a:ext uri="{FF2B5EF4-FFF2-40B4-BE49-F238E27FC236}">
                <a16:creationId xmlns:a16="http://schemas.microsoft.com/office/drawing/2014/main" id="{CA4B49AB-48DB-4DA0-92C1-3EF8CD316F7E}"/>
              </a:ext>
            </a:extLst>
          </p:cNvPr>
          <p:cNvPicPr>
            <a:picLocks noChangeAspect="1"/>
          </p:cNvPicPr>
          <p:nvPr/>
        </p:nvPicPr>
        <p:blipFill>
          <a:blip r:embed="rId2"/>
          <a:stretch>
            <a:fillRect/>
          </a:stretch>
        </p:blipFill>
        <p:spPr>
          <a:xfrm>
            <a:off x="5344373" y="1600201"/>
            <a:ext cx="5786118" cy="4339589"/>
          </a:xfrm>
          <a:prstGeom prst="rect">
            <a:avLst/>
          </a:prstGeom>
        </p:spPr>
      </p:pic>
      <p:pic>
        <p:nvPicPr>
          <p:cNvPr id="7" name="Picture 6">
            <a:extLst>
              <a:ext uri="{FF2B5EF4-FFF2-40B4-BE49-F238E27FC236}">
                <a16:creationId xmlns:a16="http://schemas.microsoft.com/office/drawing/2014/main" id="{6EAE89A8-9E30-A2D5-AA7A-0B501209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6DA68AC9-F1CE-A554-B72B-60819C9328B3}"/>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Office</a:t>
            </a:r>
          </a:p>
        </p:txBody>
      </p:sp>
      <p:sp>
        <p:nvSpPr>
          <p:cNvPr id="3" name="Content Placeholder 2"/>
          <p:cNvSpPr>
            <a:spLocks noGrp="1"/>
          </p:cNvSpPr>
          <p:nvPr>
            <p:ph idx="1"/>
          </p:nvPr>
        </p:nvSpPr>
        <p:spPr>
          <a:xfrm>
            <a:off x="609600" y="1600201"/>
            <a:ext cx="4293870" cy="3131819"/>
          </a:xfrm>
        </p:spPr>
        <p:txBody>
          <a:bodyPr>
            <a:normAutofit/>
          </a:bodyPr>
          <a:lstStyle/>
          <a:p>
            <a:r>
              <a:rPr lang="sr-Latn-RS" sz="2400" dirty="0"/>
              <a:t>F</a:t>
            </a:r>
            <a:r>
              <a:rPr lang="en-US" sz="2400" dirty="0" err="1"/>
              <a:t>ully</a:t>
            </a:r>
            <a:r>
              <a:rPr lang="en-US" sz="2400" dirty="0"/>
              <a:t> equipped with office furniture</a:t>
            </a:r>
            <a:endParaRPr lang="sr-Latn-RS" sz="2400" dirty="0"/>
          </a:p>
          <a:p>
            <a:r>
              <a:rPr lang="en-US" sz="2400" dirty="0"/>
              <a:t>16,38m2</a:t>
            </a:r>
          </a:p>
        </p:txBody>
      </p:sp>
      <p:sp>
        <p:nvSpPr>
          <p:cNvPr id="5" name="Номер слайда 4">
            <a:extLst>
              <a:ext uri="{FF2B5EF4-FFF2-40B4-BE49-F238E27FC236}">
                <a16:creationId xmlns:a16="http://schemas.microsoft.com/office/drawing/2014/main" id="{69C0973E-1CB8-4BB0-B1E9-F43D42C242CA}"/>
              </a:ext>
            </a:extLst>
          </p:cNvPr>
          <p:cNvSpPr>
            <a:spLocks noGrp="1"/>
          </p:cNvSpPr>
          <p:nvPr>
            <p:ph type="sldNum" sz="quarter" idx="12"/>
          </p:nvPr>
        </p:nvSpPr>
        <p:spPr/>
        <p:txBody>
          <a:bodyPr/>
          <a:lstStyle/>
          <a:p>
            <a:fld id="{B6F15528-21DE-4FAA-801E-634DDDAF4B2B}" type="slidenum">
              <a:rPr lang="en-US" smtClean="0"/>
              <a:pPr/>
              <a:t>91</a:t>
            </a:fld>
            <a:endParaRPr lang="en-US"/>
          </a:p>
        </p:txBody>
      </p:sp>
      <p:pic>
        <p:nvPicPr>
          <p:cNvPr id="6" name="Content Placeholder 3" descr="9.jpg">
            <a:extLst>
              <a:ext uri="{FF2B5EF4-FFF2-40B4-BE49-F238E27FC236}">
                <a16:creationId xmlns:a16="http://schemas.microsoft.com/office/drawing/2014/main" id="{231D2811-347F-4CF8-ACDE-5702128855A0}"/>
              </a:ext>
            </a:extLst>
          </p:cNvPr>
          <p:cNvPicPr>
            <a:picLocks noChangeAspect="1"/>
          </p:cNvPicPr>
          <p:nvPr/>
        </p:nvPicPr>
        <p:blipFill>
          <a:blip r:embed="rId2"/>
          <a:stretch>
            <a:fillRect/>
          </a:stretch>
        </p:blipFill>
        <p:spPr>
          <a:xfrm>
            <a:off x="5093798" y="1552417"/>
            <a:ext cx="6162038" cy="4621529"/>
          </a:xfrm>
          <a:prstGeom prst="rect">
            <a:avLst/>
          </a:prstGeom>
        </p:spPr>
      </p:pic>
      <p:pic>
        <p:nvPicPr>
          <p:cNvPr id="8" name="Picture 7">
            <a:extLst>
              <a:ext uri="{FF2B5EF4-FFF2-40B4-BE49-F238E27FC236}">
                <a16:creationId xmlns:a16="http://schemas.microsoft.com/office/drawing/2014/main" id="{4D56D8A4-A246-CB1B-7678-CB7BE4633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a:extLst>
              <a:ext uri="{FF2B5EF4-FFF2-40B4-BE49-F238E27FC236}">
                <a16:creationId xmlns:a16="http://schemas.microsoft.com/office/drawing/2014/main" id="{FB1975AB-15A0-EC6F-315F-AD2079BBAD7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Women's wardrobe</a:t>
            </a:r>
          </a:p>
        </p:txBody>
      </p:sp>
      <p:sp>
        <p:nvSpPr>
          <p:cNvPr id="3" name="Content Placeholder 2"/>
          <p:cNvSpPr>
            <a:spLocks noGrp="1"/>
          </p:cNvSpPr>
          <p:nvPr>
            <p:ph idx="1"/>
          </p:nvPr>
        </p:nvSpPr>
        <p:spPr>
          <a:xfrm>
            <a:off x="609600" y="1600201"/>
            <a:ext cx="4145280" cy="3783329"/>
          </a:xfrm>
        </p:spPr>
        <p:txBody>
          <a:bodyPr>
            <a:normAutofit/>
          </a:bodyPr>
          <a:lstStyle/>
          <a:p>
            <a:r>
              <a:rPr lang="en-US" sz="2400" dirty="0"/>
              <a:t>Contains 15 </a:t>
            </a:r>
            <a:r>
              <a:rPr lang="en-US" sz="2400" dirty="0" err="1"/>
              <a:t>lockres</a:t>
            </a:r>
            <a:r>
              <a:rPr lang="en-US" sz="2400" dirty="0"/>
              <a:t>, showers and two toilet.</a:t>
            </a:r>
            <a:endParaRPr lang="sr-Latn-RS" sz="2400" dirty="0"/>
          </a:p>
          <a:p>
            <a:r>
              <a:rPr lang="en-US" sz="2400" dirty="0"/>
              <a:t>22,79m2</a:t>
            </a:r>
          </a:p>
          <a:p>
            <a:pPr>
              <a:buNone/>
            </a:pPr>
            <a:endParaRPr lang="en-US" sz="2400" dirty="0"/>
          </a:p>
        </p:txBody>
      </p:sp>
      <p:sp>
        <p:nvSpPr>
          <p:cNvPr id="5" name="Номер слайда 4">
            <a:extLst>
              <a:ext uri="{FF2B5EF4-FFF2-40B4-BE49-F238E27FC236}">
                <a16:creationId xmlns:a16="http://schemas.microsoft.com/office/drawing/2014/main" id="{45A5D32A-2470-488E-8198-A0ADF0C45C1B}"/>
              </a:ext>
            </a:extLst>
          </p:cNvPr>
          <p:cNvSpPr>
            <a:spLocks noGrp="1"/>
          </p:cNvSpPr>
          <p:nvPr>
            <p:ph type="sldNum" sz="quarter" idx="12"/>
          </p:nvPr>
        </p:nvSpPr>
        <p:spPr/>
        <p:txBody>
          <a:bodyPr/>
          <a:lstStyle/>
          <a:p>
            <a:fld id="{B6F15528-21DE-4FAA-801E-634DDDAF4B2B}" type="slidenum">
              <a:rPr lang="en-US" smtClean="0"/>
              <a:pPr/>
              <a:t>92</a:t>
            </a:fld>
            <a:endParaRPr lang="en-US"/>
          </a:p>
        </p:txBody>
      </p:sp>
      <p:pic>
        <p:nvPicPr>
          <p:cNvPr id="6" name="Content Placeholder 3" descr="10.jpg">
            <a:extLst>
              <a:ext uri="{FF2B5EF4-FFF2-40B4-BE49-F238E27FC236}">
                <a16:creationId xmlns:a16="http://schemas.microsoft.com/office/drawing/2014/main" id="{207B237A-B23B-43CA-AE15-0706C3B99C1A}"/>
              </a:ext>
            </a:extLst>
          </p:cNvPr>
          <p:cNvPicPr>
            <a:picLocks noChangeAspect="1"/>
          </p:cNvPicPr>
          <p:nvPr/>
        </p:nvPicPr>
        <p:blipFill>
          <a:blip r:embed="rId2"/>
          <a:stretch>
            <a:fillRect/>
          </a:stretch>
        </p:blipFill>
        <p:spPr>
          <a:xfrm>
            <a:off x="5159839" y="1577183"/>
            <a:ext cx="6095997" cy="4571998"/>
          </a:xfrm>
          <a:prstGeom prst="rect">
            <a:avLst/>
          </a:prstGeom>
        </p:spPr>
      </p:pic>
      <p:pic>
        <p:nvPicPr>
          <p:cNvPr id="7" name="Picture 6">
            <a:extLst>
              <a:ext uri="{FF2B5EF4-FFF2-40B4-BE49-F238E27FC236}">
                <a16:creationId xmlns:a16="http://schemas.microsoft.com/office/drawing/2014/main" id="{D3324B46-1164-D8DE-4B9B-010E2A7E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39062A11-8A0F-3810-3817-956EDC22A0AF}"/>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jpg"/>
          <p:cNvPicPr>
            <a:picLocks noGrp="1" noChangeAspect="1"/>
          </p:cNvPicPr>
          <p:nvPr>
            <p:ph idx="1"/>
          </p:nvPr>
        </p:nvPicPr>
        <p:blipFill>
          <a:blip r:embed="rId2"/>
          <a:stretch>
            <a:fillRect/>
          </a:stretch>
        </p:blipFill>
        <p:spPr>
          <a:xfrm>
            <a:off x="2469092" y="685801"/>
            <a:ext cx="7253817" cy="5440363"/>
          </a:xfrm>
        </p:spPr>
      </p:pic>
      <p:sp>
        <p:nvSpPr>
          <p:cNvPr id="2" name="Номер слайда 1">
            <a:extLst>
              <a:ext uri="{FF2B5EF4-FFF2-40B4-BE49-F238E27FC236}">
                <a16:creationId xmlns:a16="http://schemas.microsoft.com/office/drawing/2014/main" id="{EE4367BC-A490-4687-99B8-C7C53C93148A}"/>
              </a:ext>
            </a:extLst>
          </p:cNvPr>
          <p:cNvSpPr>
            <a:spLocks noGrp="1"/>
          </p:cNvSpPr>
          <p:nvPr>
            <p:ph type="sldNum" sz="quarter" idx="12"/>
          </p:nvPr>
        </p:nvSpPr>
        <p:spPr/>
        <p:txBody>
          <a:bodyPr/>
          <a:lstStyle/>
          <a:p>
            <a:fld id="{B6F15528-21DE-4FAA-801E-634DDDAF4B2B}" type="slidenum">
              <a:rPr lang="en-US" smtClean="0"/>
              <a:pPr/>
              <a:t>93</a:t>
            </a:fld>
            <a:endParaRPr lang="en-US"/>
          </a:p>
        </p:txBody>
      </p:sp>
      <p:pic>
        <p:nvPicPr>
          <p:cNvPr id="5" name="Picture 4">
            <a:extLst>
              <a:ext uri="{FF2B5EF4-FFF2-40B4-BE49-F238E27FC236}">
                <a16:creationId xmlns:a16="http://schemas.microsoft.com/office/drawing/2014/main" id="{D4A8E988-C4B5-F309-00E5-BB25423B1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D0EABE04-B4CC-1F11-79DA-D1BBF2EA088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Men's wardrobe</a:t>
            </a:r>
          </a:p>
        </p:txBody>
      </p:sp>
      <p:sp>
        <p:nvSpPr>
          <p:cNvPr id="3" name="Content Placeholder 2"/>
          <p:cNvSpPr>
            <a:spLocks noGrp="1"/>
          </p:cNvSpPr>
          <p:nvPr>
            <p:ph idx="1"/>
          </p:nvPr>
        </p:nvSpPr>
        <p:spPr>
          <a:xfrm>
            <a:off x="609600" y="1600201"/>
            <a:ext cx="3482340" cy="3543299"/>
          </a:xfrm>
        </p:spPr>
        <p:txBody>
          <a:bodyPr>
            <a:normAutofit/>
          </a:bodyPr>
          <a:lstStyle/>
          <a:p>
            <a:r>
              <a:rPr lang="en-US" sz="2400" dirty="0"/>
              <a:t>Contains 15 </a:t>
            </a:r>
            <a:r>
              <a:rPr lang="en-US" sz="2400" dirty="0" err="1"/>
              <a:t>lockres</a:t>
            </a:r>
            <a:r>
              <a:rPr lang="en-US" sz="2400" dirty="0"/>
              <a:t>, showers and two toilet.</a:t>
            </a:r>
          </a:p>
          <a:p>
            <a:r>
              <a:rPr lang="en-US" sz="2400" dirty="0"/>
              <a:t>22,85m2</a:t>
            </a:r>
          </a:p>
        </p:txBody>
      </p:sp>
      <p:sp>
        <p:nvSpPr>
          <p:cNvPr id="5" name="Номер слайда 4">
            <a:extLst>
              <a:ext uri="{FF2B5EF4-FFF2-40B4-BE49-F238E27FC236}">
                <a16:creationId xmlns:a16="http://schemas.microsoft.com/office/drawing/2014/main" id="{B5D71EE2-2C20-4408-9325-1EB0DE709385}"/>
              </a:ext>
            </a:extLst>
          </p:cNvPr>
          <p:cNvSpPr>
            <a:spLocks noGrp="1"/>
          </p:cNvSpPr>
          <p:nvPr>
            <p:ph type="sldNum" sz="quarter" idx="12"/>
          </p:nvPr>
        </p:nvSpPr>
        <p:spPr/>
        <p:txBody>
          <a:bodyPr/>
          <a:lstStyle/>
          <a:p>
            <a:fld id="{B6F15528-21DE-4FAA-801E-634DDDAF4B2B}" type="slidenum">
              <a:rPr lang="en-US" smtClean="0"/>
              <a:pPr/>
              <a:t>94</a:t>
            </a:fld>
            <a:endParaRPr lang="en-US"/>
          </a:p>
        </p:txBody>
      </p:sp>
      <p:pic>
        <p:nvPicPr>
          <p:cNvPr id="6" name="Content Placeholder 3" descr="12.jpg">
            <a:extLst>
              <a:ext uri="{FF2B5EF4-FFF2-40B4-BE49-F238E27FC236}">
                <a16:creationId xmlns:a16="http://schemas.microsoft.com/office/drawing/2014/main" id="{C38E3BB5-E1C1-491A-B0D8-E7278EEBAEA1}"/>
              </a:ext>
            </a:extLst>
          </p:cNvPr>
          <p:cNvPicPr>
            <a:picLocks noChangeAspect="1"/>
          </p:cNvPicPr>
          <p:nvPr/>
        </p:nvPicPr>
        <p:blipFill>
          <a:blip r:embed="rId2"/>
          <a:stretch>
            <a:fillRect/>
          </a:stretch>
        </p:blipFill>
        <p:spPr>
          <a:xfrm>
            <a:off x="4661998" y="1410972"/>
            <a:ext cx="6593838" cy="4945379"/>
          </a:xfrm>
          <a:prstGeom prst="rect">
            <a:avLst/>
          </a:prstGeom>
        </p:spPr>
      </p:pic>
      <p:pic>
        <p:nvPicPr>
          <p:cNvPr id="7" name="Picture 6">
            <a:extLst>
              <a:ext uri="{FF2B5EF4-FFF2-40B4-BE49-F238E27FC236}">
                <a16:creationId xmlns:a16="http://schemas.microsoft.com/office/drawing/2014/main" id="{A9FD3FFC-9F5E-6AF2-664A-2E8B9D26E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a:extLst>
              <a:ext uri="{FF2B5EF4-FFF2-40B4-BE49-F238E27FC236}">
                <a16:creationId xmlns:a16="http://schemas.microsoft.com/office/drawing/2014/main" id="{F4C846E8-427D-1579-2486-DE5D25C9AC86}"/>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jpg"/>
          <p:cNvPicPr>
            <a:picLocks noGrp="1" noChangeAspect="1"/>
          </p:cNvPicPr>
          <p:nvPr>
            <p:ph idx="1"/>
          </p:nvPr>
        </p:nvPicPr>
        <p:blipFill>
          <a:blip r:embed="rId2"/>
          <a:stretch>
            <a:fillRect/>
          </a:stretch>
        </p:blipFill>
        <p:spPr>
          <a:xfrm>
            <a:off x="2418292" y="609601"/>
            <a:ext cx="7355417" cy="5516563"/>
          </a:xfrm>
        </p:spPr>
      </p:pic>
      <p:sp>
        <p:nvSpPr>
          <p:cNvPr id="2" name="Номер слайда 1">
            <a:extLst>
              <a:ext uri="{FF2B5EF4-FFF2-40B4-BE49-F238E27FC236}">
                <a16:creationId xmlns:a16="http://schemas.microsoft.com/office/drawing/2014/main" id="{F7771612-5C55-4705-83CA-42FB0BC293CA}"/>
              </a:ext>
            </a:extLst>
          </p:cNvPr>
          <p:cNvSpPr>
            <a:spLocks noGrp="1"/>
          </p:cNvSpPr>
          <p:nvPr>
            <p:ph type="sldNum" sz="quarter" idx="12"/>
          </p:nvPr>
        </p:nvSpPr>
        <p:spPr/>
        <p:txBody>
          <a:bodyPr/>
          <a:lstStyle/>
          <a:p>
            <a:fld id="{B6F15528-21DE-4FAA-801E-634DDDAF4B2B}" type="slidenum">
              <a:rPr lang="en-US" smtClean="0"/>
              <a:pPr/>
              <a:t>95</a:t>
            </a:fld>
            <a:endParaRPr lang="en-US"/>
          </a:p>
        </p:txBody>
      </p:sp>
      <p:pic>
        <p:nvPicPr>
          <p:cNvPr id="5" name="Picture 4">
            <a:extLst>
              <a:ext uri="{FF2B5EF4-FFF2-40B4-BE49-F238E27FC236}">
                <a16:creationId xmlns:a16="http://schemas.microsoft.com/office/drawing/2014/main" id="{73D65597-0AA3-F5C7-2B3C-2AB467B25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F45AB365-194D-A6A9-F7E8-6A0A40565DFA}"/>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Male toilet</a:t>
            </a:r>
          </a:p>
        </p:txBody>
      </p:sp>
      <p:sp>
        <p:nvSpPr>
          <p:cNvPr id="3" name="Content Placeholder 2"/>
          <p:cNvSpPr>
            <a:spLocks noGrp="1"/>
          </p:cNvSpPr>
          <p:nvPr>
            <p:ph idx="1"/>
          </p:nvPr>
        </p:nvSpPr>
        <p:spPr/>
        <p:txBody>
          <a:bodyPr/>
          <a:lstStyle/>
          <a:p>
            <a:r>
              <a:rPr lang="en-US" dirty="0"/>
              <a:t>3</a:t>
            </a:r>
            <a:r>
              <a:rPr lang="sr-Latn-RS" dirty="0"/>
              <a:t> toilets </a:t>
            </a:r>
            <a:r>
              <a:rPr lang="en-US" dirty="0"/>
              <a:t>+ shower</a:t>
            </a:r>
          </a:p>
          <a:p>
            <a:r>
              <a:rPr lang="en-US" dirty="0"/>
              <a:t>Room in equipped with sanitary furniture.</a:t>
            </a:r>
            <a:endParaRPr lang="sr-Latn-RS" dirty="0"/>
          </a:p>
          <a:p>
            <a:r>
              <a:rPr lang="en-US" dirty="0"/>
              <a:t>38,86m2</a:t>
            </a:r>
          </a:p>
          <a:p>
            <a:endParaRPr lang="en-US" dirty="0"/>
          </a:p>
        </p:txBody>
      </p:sp>
      <p:sp>
        <p:nvSpPr>
          <p:cNvPr id="5" name="Номер слайда 4">
            <a:extLst>
              <a:ext uri="{FF2B5EF4-FFF2-40B4-BE49-F238E27FC236}">
                <a16:creationId xmlns:a16="http://schemas.microsoft.com/office/drawing/2014/main" id="{7DB9BB93-49CF-46B8-9811-2AC1075706C9}"/>
              </a:ext>
            </a:extLst>
          </p:cNvPr>
          <p:cNvSpPr>
            <a:spLocks noGrp="1"/>
          </p:cNvSpPr>
          <p:nvPr>
            <p:ph type="sldNum" sz="quarter" idx="12"/>
          </p:nvPr>
        </p:nvSpPr>
        <p:spPr/>
        <p:txBody>
          <a:bodyPr/>
          <a:lstStyle/>
          <a:p>
            <a:fld id="{B6F15528-21DE-4FAA-801E-634DDDAF4B2B}" type="slidenum">
              <a:rPr lang="en-US" smtClean="0"/>
              <a:pPr/>
              <a:t>96</a:t>
            </a:fld>
            <a:endParaRPr lang="en-US"/>
          </a:p>
        </p:txBody>
      </p:sp>
      <p:pic>
        <p:nvPicPr>
          <p:cNvPr id="6" name="Picture 5">
            <a:extLst>
              <a:ext uri="{FF2B5EF4-FFF2-40B4-BE49-F238E27FC236}">
                <a16:creationId xmlns:a16="http://schemas.microsoft.com/office/drawing/2014/main" id="{E3FC6B4A-F246-6767-9905-6DD8966B9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AF3ED7C1-8710-22B1-3647-2C4269C650AD}"/>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jpg"/>
          <p:cNvPicPr>
            <a:picLocks noGrp="1" noChangeAspect="1"/>
          </p:cNvPicPr>
          <p:nvPr>
            <p:ph idx="1"/>
          </p:nvPr>
        </p:nvPicPr>
        <p:blipFill>
          <a:blip r:embed="rId2"/>
          <a:stretch>
            <a:fillRect/>
          </a:stretch>
        </p:blipFill>
        <p:spPr>
          <a:xfrm>
            <a:off x="3733800" y="294482"/>
            <a:ext cx="4648200" cy="6197601"/>
          </a:xfrm>
        </p:spPr>
      </p:pic>
      <p:sp>
        <p:nvSpPr>
          <p:cNvPr id="2" name="Номер слайда 1">
            <a:extLst>
              <a:ext uri="{FF2B5EF4-FFF2-40B4-BE49-F238E27FC236}">
                <a16:creationId xmlns:a16="http://schemas.microsoft.com/office/drawing/2014/main" id="{152E854F-597E-4B63-B1EE-16EB6F4233A7}"/>
              </a:ext>
            </a:extLst>
          </p:cNvPr>
          <p:cNvSpPr>
            <a:spLocks noGrp="1"/>
          </p:cNvSpPr>
          <p:nvPr>
            <p:ph type="sldNum" sz="quarter" idx="12"/>
          </p:nvPr>
        </p:nvSpPr>
        <p:spPr/>
        <p:txBody>
          <a:bodyPr/>
          <a:lstStyle/>
          <a:p>
            <a:fld id="{B6F15528-21DE-4FAA-801E-634DDDAF4B2B}" type="slidenum">
              <a:rPr lang="en-US" smtClean="0"/>
              <a:pPr/>
              <a:t>97</a:t>
            </a:fld>
            <a:endParaRPr lang="en-US"/>
          </a:p>
        </p:txBody>
      </p:sp>
      <p:pic>
        <p:nvPicPr>
          <p:cNvPr id="5" name="Picture 4">
            <a:extLst>
              <a:ext uri="{FF2B5EF4-FFF2-40B4-BE49-F238E27FC236}">
                <a16:creationId xmlns:a16="http://schemas.microsoft.com/office/drawing/2014/main" id="{4916A52C-12E7-7E1D-97CB-E514FF111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7848610F-FB5D-11D6-8490-6F40FCA4D564}"/>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 Female  toilet</a:t>
            </a:r>
          </a:p>
        </p:txBody>
      </p:sp>
      <p:sp>
        <p:nvSpPr>
          <p:cNvPr id="3" name="Content Placeholder 2"/>
          <p:cNvSpPr>
            <a:spLocks noGrp="1"/>
          </p:cNvSpPr>
          <p:nvPr>
            <p:ph idx="1"/>
          </p:nvPr>
        </p:nvSpPr>
        <p:spPr/>
        <p:txBody>
          <a:bodyPr/>
          <a:lstStyle/>
          <a:p>
            <a:r>
              <a:rPr lang="en-US" dirty="0"/>
              <a:t>3</a:t>
            </a:r>
            <a:r>
              <a:rPr lang="sr-Latn-RS" dirty="0"/>
              <a:t> toilets</a:t>
            </a:r>
            <a:r>
              <a:rPr lang="en-US" dirty="0"/>
              <a:t> + shower</a:t>
            </a:r>
          </a:p>
          <a:p>
            <a:r>
              <a:rPr lang="en-US" dirty="0"/>
              <a:t>Room in equipped with sanitary furniture.</a:t>
            </a:r>
          </a:p>
          <a:p>
            <a:r>
              <a:rPr lang="en-US" dirty="0"/>
              <a:t>34,53m2</a:t>
            </a:r>
          </a:p>
        </p:txBody>
      </p:sp>
      <p:sp>
        <p:nvSpPr>
          <p:cNvPr id="5" name="Номер слайда 4">
            <a:extLst>
              <a:ext uri="{FF2B5EF4-FFF2-40B4-BE49-F238E27FC236}">
                <a16:creationId xmlns:a16="http://schemas.microsoft.com/office/drawing/2014/main" id="{1FA09E15-3838-4609-A528-C3957E34D7D2}"/>
              </a:ext>
            </a:extLst>
          </p:cNvPr>
          <p:cNvSpPr>
            <a:spLocks noGrp="1"/>
          </p:cNvSpPr>
          <p:nvPr>
            <p:ph type="sldNum" sz="quarter" idx="12"/>
          </p:nvPr>
        </p:nvSpPr>
        <p:spPr/>
        <p:txBody>
          <a:bodyPr/>
          <a:lstStyle/>
          <a:p>
            <a:fld id="{B6F15528-21DE-4FAA-801E-634DDDAF4B2B}" type="slidenum">
              <a:rPr lang="en-US" smtClean="0"/>
              <a:pPr/>
              <a:t>98</a:t>
            </a:fld>
            <a:endParaRPr lang="en-US"/>
          </a:p>
        </p:txBody>
      </p:sp>
      <p:pic>
        <p:nvPicPr>
          <p:cNvPr id="6" name="Picture 5">
            <a:extLst>
              <a:ext uri="{FF2B5EF4-FFF2-40B4-BE49-F238E27FC236}">
                <a16:creationId xmlns:a16="http://schemas.microsoft.com/office/drawing/2014/main" id="{425CB487-9E34-51AA-77B5-55FAE35A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C70F3AA8-D3E7-6D58-6258-95D6E0B9E532}"/>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jpg"/>
          <p:cNvPicPr>
            <a:picLocks noGrp="1" noChangeAspect="1"/>
          </p:cNvPicPr>
          <p:nvPr>
            <p:ph idx="1"/>
          </p:nvPr>
        </p:nvPicPr>
        <p:blipFill>
          <a:blip r:embed="rId2"/>
          <a:stretch>
            <a:fillRect/>
          </a:stretch>
        </p:blipFill>
        <p:spPr>
          <a:xfrm>
            <a:off x="3733800" y="228600"/>
            <a:ext cx="4572000" cy="6096001"/>
          </a:xfrm>
        </p:spPr>
      </p:pic>
      <p:sp>
        <p:nvSpPr>
          <p:cNvPr id="2" name="Номер слайда 1">
            <a:extLst>
              <a:ext uri="{FF2B5EF4-FFF2-40B4-BE49-F238E27FC236}">
                <a16:creationId xmlns:a16="http://schemas.microsoft.com/office/drawing/2014/main" id="{A9CE5294-0244-4148-ADA4-79A4EDD9E7EA}"/>
              </a:ext>
            </a:extLst>
          </p:cNvPr>
          <p:cNvSpPr>
            <a:spLocks noGrp="1"/>
          </p:cNvSpPr>
          <p:nvPr>
            <p:ph type="sldNum" sz="quarter" idx="12"/>
          </p:nvPr>
        </p:nvSpPr>
        <p:spPr/>
        <p:txBody>
          <a:bodyPr/>
          <a:lstStyle/>
          <a:p>
            <a:fld id="{B6F15528-21DE-4FAA-801E-634DDDAF4B2B}" type="slidenum">
              <a:rPr lang="en-US" smtClean="0"/>
              <a:pPr/>
              <a:t>99</a:t>
            </a:fld>
            <a:endParaRPr lang="en-US"/>
          </a:p>
        </p:txBody>
      </p:sp>
      <p:pic>
        <p:nvPicPr>
          <p:cNvPr id="5" name="Picture 4">
            <a:extLst>
              <a:ext uri="{FF2B5EF4-FFF2-40B4-BE49-F238E27FC236}">
                <a16:creationId xmlns:a16="http://schemas.microsoft.com/office/drawing/2014/main" id="{9D0DB7A5-20CC-5566-34B7-0E9134D4A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2702" y="256520"/>
            <a:ext cx="666268"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6689550D-333C-4B69-845F-EC041FE33A81}"/>
              </a:ext>
            </a:extLst>
          </p:cNvPr>
          <p:cNvSpPr>
            <a:spLocks noGrp="1"/>
          </p:cNvSpPr>
          <p:nvPr>
            <p:ph type="ftr" sz="quarter" idx="11"/>
          </p:nvPr>
        </p:nvSpPr>
        <p:spPr/>
        <p:txBody>
          <a:bodyPr/>
          <a:lstStyle/>
          <a:p>
            <a:r>
              <a:rPr lang="en-US"/>
              <a:t>WhatsApp: +387 62 111 311 | +971 55 558 2516</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6280</TotalTime>
  <Words>3051</Words>
  <Application>Microsoft Office PowerPoint</Application>
  <PresentationFormat>Widescreen</PresentationFormat>
  <Paragraphs>620</Paragraphs>
  <Slides>105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105</vt:i4>
      </vt:variant>
    </vt:vector>
  </HeadingPairs>
  <TitlesOfParts>
    <vt:vector size="111" baseType="lpstr">
      <vt:lpstr>Arial</vt:lpstr>
      <vt:lpstr>Calibri</vt:lpstr>
      <vt:lpstr>Calibri Light</vt:lpstr>
      <vt:lpstr>Source Sans Pro</vt:lpstr>
      <vt:lpstr>Тема Office</vt:lpstr>
      <vt:lpstr>Office Theme</vt:lpstr>
      <vt:lpstr>French Fries Processing Factory in Srebrenica, Bosnia is for sale</vt:lpstr>
      <vt:lpstr>General information </vt:lpstr>
      <vt:lpstr> Real estate property of the company </vt:lpstr>
      <vt:lpstr>Packaging room</vt:lpstr>
      <vt:lpstr>Warehouse 1</vt:lpstr>
      <vt:lpstr>Warehouse 2</vt:lpstr>
      <vt:lpstr>PowerPoint Presentation</vt:lpstr>
      <vt:lpstr>PowerPoint Presentation</vt:lpstr>
      <vt:lpstr>PowerPoint Presentation</vt:lpstr>
      <vt:lpstr>PowerPoint Presentation</vt:lpstr>
      <vt:lpstr>Manufacturing workshop</vt:lpstr>
      <vt:lpstr>Currently there are potato processing machines of which: </vt:lpstr>
      <vt:lpstr>PowerPoint Presentation</vt:lpstr>
      <vt:lpstr>Inspection belt  (2x) </vt:lpstr>
      <vt:lpstr>PowerPoint Presentation</vt:lpstr>
      <vt:lpstr>Sideling transporter (2X) </vt:lpstr>
      <vt:lpstr>PowerPoint Presentation</vt:lpstr>
      <vt:lpstr>Potato cutter </vt:lpstr>
      <vt:lpstr>PowerPoint Presentation</vt:lpstr>
      <vt:lpstr>Washer - Plush </vt:lpstr>
      <vt:lpstr>PowerPoint Presentation</vt:lpstr>
      <vt:lpstr>Calibrator  </vt:lpstr>
      <vt:lpstr>PowerPoint Presentation</vt:lpstr>
      <vt:lpstr>Blancher (2x) </vt:lpstr>
      <vt:lpstr>PowerPoint Presentation</vt:lpstr>
      <vt:lpstr>Transport belt with warm air </vt:lpstr>
      <vt:lpstr>PowerPoint Presentation</vt:lpstr>
      <vt:lpstr>Vibrating transporter (2X) </vt:lpstr>
      <vt:lpstr>The fryer </vt:lpstr>
      <vt:lpstr>PowerPoint Presentation</vt:lpstr>
      <vt:lpstr>PowerPoint Presentation</vt:lpstr>
      <vt:lpstr>Sideling collection transporter </vt:lpstr>
      <vt:lpstr>PowerPoint Presentation</vt:lpstr>
      <vt:lpstr>Cold air transport belt </vt:lpstr>
      <vt:lpstr>PowerPoint Presentation</vt:lpstr>
      <vt:lpstr>Sideling transporter with vibration </vt:lpstr>
      <vt:lpstr>PowerPoint Presentation</vt:lpstr>
      <vt:lpstr>Shock tunnel  </vt:lpstr>
      <vt:lpstr>PowerPoint Presentation</vt:lpstr>
      <vt:lpstr>PowerPoint Presentation</vt:lpstr>
      <vt:lpstr>PowerPoint Presentation</vt:lpstr>
      <vt:lpstr>The fryer </vt:lpstr>
      <vt:lpstr>PowerPoint Presentation</vt:lpstr>
      <vt:lpstr>Mixer for adding  Natrium Pyrophosphat </vt:lpstr>
      <vt:lpstr> Palm oil process tank (Palmolein) </vt:lpstr>
      <vt:lpstr>Palm oil tank (Palmolein)</vt:lpstr>
      <vt:lpstr>Packaging room</vt:lpstr>
      <vt:lpstr>The packaging room contains: </vt:lpstr>
      <vt:lpstr>Packaging machine (2x) </vt:lpstr>
      <vt:lpstr>PowerPoint Presentation</vt:lpstr>
      <vt:lpstr>Cold storage </vt:lpstr>
      <vt:lpstr>PowerPoint Presentation</vt:lpstr>
      <vt:lpstr>PowerPoint Presentation</vt:lpstr>
      <vt:lpstr>PowerPoint Presentation</vt:lpstr>
      <vt:lpstr>Boiler room </vt:lpstr>
      <vt:lpstr>Storage room </vt:lpstr>
      <vt:lpstr>PowerPoint Presentation</vt:lpstr>
      <vt:lpstr>Toilets</vt:lpstr>
      <vt:lpstr>Workshop</vt:lpstr>
      <vt:lpstr>Office</vt:lpstr>
      <vt:lpstr>Hall</vt:lpstr>
      <vt:lpstr>PowerPoint Presentation</vt:lpstr>
      <vt:lpstr>Potato receiving machine </vt:lpstr>
      <vt:lpstr>PowerPoint Presentation</vt:lpstr>
      <vt:lpstr>Potato Crokettes machine</vt:lpstr>
      <vt:lpstr>Potato Crokettes machine</vt:lpstr>
      <vt:lpstr>Other assets belonging to the company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of CEO &amp; Conference room </vt:lpstr>
      <vt:lpstr>2. Office for Assistant Director -  </vt:lpstr>
      <vt:lpstr>3. Office for the Deputy Director</vt:lpstr>
      <vt:lpstr>4. Accountant's office  </vt:lpstr>
      <vt:lpstr>5. Technologist's office 26,60m2</vt:lpstr>
      <vt:lpstr>6. Office of the Production Director -</vt:lpstr>
      <vt:lpstr>7. Technical room - 14,42m2  </vt:lpstr>
      <vt:lpstr>PowerPoint Presentation</vt:lpstr>
      <vt:lpstr>8. Meeting room -  </vt:lpstr>
      <vt:lpstr>9. Kitchen &amp; Canteen  </vt:lpstr>
      <vt:lpstr>10. Laboratory</vt:lpstr>
      <vt:lpstr>11. Prayer room -  </vt:lpstr>
      <vt:lpstr>12.  Office</vt:lpstr>
      <vt:lpstr>13. Women's wardrobe</vt:lpstr>
      <vt:lpstr>PowerPoint Presentation</vt:lpstr>
      <vt:lpstr>14. Men's wardrobe</vt:lpstr>
      <vt:lpstr>PowerPoint Presentation</vt:lpstr>
      <vt:lpstr>15. Male toilet</vt:lpstr>
      <vt:lpstr>PowerPoint Presentation</vt:lpstr>
      <vt:lpstr>16. Female  toilet</vt:lpstr>
      <vt:lpstr>PowerPoint Presentation</vt:lpstr>
      <vt:lpstr>17. Apartments</vt:lpstr>
      <vt:lpstr>PowerPoint Presentation</vt:lpstr>
      <vt:lpstr>Hallways</vt:lpstr>
      <vt:lpstr>PowerPoint Presentation</vt:lpstr>
      <vt:lpstr>PowerPoint Presentation</vt:lpstr>
      <vt:lpstr>Optimal numer of stuff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Fries Processing Factory in Srebrenica, Bosnia is for sale</dc:title>
  <dc:creator>Maxim Galitzine</dc:creator>
  <cp:lastModifiedBy>Senad Hajlovac</cp:lastModifiedBy>
  <cp:revision>22</cp:revision>
  <cp:lastPrinted>2022-08-10T21:11:51Z</cp:lastPrinted>
  <dcterms:created xsi:type="dcterms:W3CDTF">2022-02-04T09:11:14Z</dcterms:created>
  <dcterms:modified xsi:type="dcterms:W3CDTF">2024-08-01T08:42:55Z</dcterms:modified>
</cp:coreProperties>
</file>